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75" r:id="rId3"/>
    <p:sldId id="257" r:id="rId4"/>
    <p:sldId id="258" r:id="rId5"/>
    <p:sldId id="259" r:id="rId6"/>
    <p:sldId id="260" r:id="rId7"/>
    <p:sldId id="261" r:id="rId8"/>
    <p:sldId id="262" r:id="rId9"/>
    <p:sldId id="266" r:id="rId10"/>
    <p:sldId id="264" r:id="rId11"/>
    <p:sldId id="265" r:id="rId12"/>
    <p:sldId id="267" r:id="rId13"/>
    <p:sldId id="268" r:id="rId14"/>
    <p:sldId id="272" r:id="rId15"/>
    <p:sldId id="263" r:id="rId16"/>
    <p:sldId id="269" r:id="rId17"/>
    <p:sldId id="270" r:id="rId18"/>
    <p:sldId id="271"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55D65-86DE-FEC3-9978-18625DF3A3A8}" v="2352" dt="2021-10-01T19:13:32.966"/>
    <p1510:client id="{32320D4F-3557-4AAE-A60A-298203F72202}" v="425" dt="2021-09-30T19:44:07.407"/>
    <p1510:client id="{9D2BE502-D014-3EEB-B311-795E80F91540}" v="103" dt="2021-10-01T20:46:15.494"/>
    <p1510:client id="{F063E60C-3610-B918-AB5B-D186EE5128F3}" v="1" dt="2021-10-14T21:08:48.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Myers" userId="S::amyers@carrushospital.com::e8f7fc6f-5a63-4f52-b490-1ee141376dc8" providerId="AD" clId="Web-{20355D65-86DE-FEC3-9978-18625DF3A3A8}"/>
    <pc:docChg chg="addSld modSld">
      <pc:chgData name="Amber Myers" userId="S::amyers@carrushospital.com::e8f7fc6f-5a63-4f52-b490-1ee141376dc8" providerId="AD" clId="Web-{20355D65-86DE-FEC3-9978-18625DF3A3A8}" dt="2021-10-01T19:13:32.966" v="2354" actId="20577"/>
      <pc:docMkLst>
        <pc:docMk/>
      </pc:docMkLst>
      <pc:sldChg chg="addSp modSp">
        <pc:chgData name="Amber Myers" userId="S::amyers@carrushospital.com::e8f7fc6f-5a63-4f52-b490-1ee141376dc8" providerId="AD" clId="Web-{20355D65-86DE-FEC3-9978-18625DF3A3A8}" dt="2021-10-01T15:30:59.940" v="14" actId="1076"/>
        <pc:sldMkLst>
          <pc:docMk/>
          <pc:sldMk cId="3481364240" sldId="259"/>
        </pc:sldMkLst>
        <pc:spChg chg="mod">
          <ac:chgData name="Amber Myers" userId="S::amyers@carrushospital.com::e8f7fc6f-5a63-4f52-b490-1ee141376dc8" providerId="AD" clId="Web-{20355D65-86DE-FEC3-9978-18625DF3A3A8}" dt="2021-10-01T15:30:53.783" v="12" actId="20577"/>
          <ac:spMkLst>
            <pc:docMk/>
            <pc:sldMk cId="3481364240" sldId="259"/>
            <ac:spMk id="3" creationId="{A90B1CDF-9CC1-403A-810C-2178BC3B3786}"/>
          </ac:spMkLst>
        </pc:spChg>
        <pc:picChg chg="add mod">
          <ac:chgData name="Amber Myers" userId="S::amyers@carrushospital.com::e8f7fc6f-5a63-4f52-b490-1ee141376dc8" providerId="AD" clId="Web-{20355D65-86DE-FEC3-9978-18625DF3A3A8}" dt="2021-10-01T15:30:59.940" v="14" actId="1076"/>
          <ac:picMkLst>
            <pc:docMk/>
            <pc:sldMk cId="3481364240" sldId="259"/>
            <ac:picMk id="4" creationId="{6778E7EC-D58A-45A5-902E-8D73FD112AC3}"/>
          </ac:picMkLst>
        </pc:picChg>
      </pc:sldChg>
      <pc:sldChg chg="addSp delSp modSp new">
        <pc:chgData name="Amber Myers" userId="S::amyers@carrushospital.com::e8f7fc6f-5a63-4f52-b490-1ee141376dc8" providerId="AD" clId="Web-{20355D65-86DE-FEC3-9978-18625DF3A3A8}" dt="2021-10-01T15:49:14.231" v="37" actId="14100"/>
        <pc:sldMkLst>
          <pc:docMk/>
          <pc:sldMk cId="194520769" sldId="260"/>
        </pc:sldMkLst>
        <pc:spChg chg="mod">
          <ac:chgData name="Amber Myers" userId="S::amyers@carrushospital.com::e8f7fc6f-5a63-4f52-b490-1ee141376dc8" providerId="AD" clId="Web-{20355D65-86DE-FEC3-9978-18625DF3A3A8}" dt="2021-10-01T15:45:52.398" v="35" actId="20577"/>
          <ac:spMkLst>
            <pc:docMk/>
            <pc:sldMk cId="194520769" sldId="260"/>
            <ac:spMk id="2" creationId="{E844C9D2-C112-423C-9A80-344D31E2D9D3}"/>
          </ac:spMkLst>
        </pc:spChg>
        <pc:spChg chg="del">
          <ac:chgData name="Amber Myers" userId="S::amyers@carrushospital.com::e8f7fc6f-5a63-4f52-b490-1ee141376dc8" providerId="AD" clId="Web-{20355D65-86DE-FEC3-9978-18625DF3A3A8}" dt="2021-10-01T15:49:09.496" v="36"/>
          <ac:spMkLst>
            <pc:docMk/>
            <pc:sldMk cId="194520769" sldId="260"/>
            <ac:spMk id="3" creationId="{218F38A1-EA93-4762-83C4-509338D94847}"/>
          </ac:spMkLst>
        </pc:spChg>
        <pc:picChg chg="add mod ord">
          <ac:chgData name="Amber Myers" userId="S::amyers@carrushospital.com::e8f7fc6f-5a63-4f52-b490-1ee141376dc8" providerId="AD" clId="Web-{20355D65-86DE-FEC3-9978-18625DF3A3A8}" dt="2021-10-01T15:49:14.231" v="37" actId="14100"/>
          <ac:picMkLst>
            <pc:docMk/>
            <pc:sldMk cId="194520769" sldId="260"/>
            <ac:picMk id="4" creationId="{9A0DBC40-4875-4E1A-9AA0-0E3E2865AA83}"/>
          </ac:picMkLst>
        </pc:picChg>
      </pc:sldChg>
      <pc:sldChg chg="modSp new">
        <pc:chgData name="Amber Myers" userId="S::amyers@carrushospital.com::e8f7fc6f-5a63-4f52-b490-1ee141376dc8" providerId="AD" clId="Web-{20355D65-86DE-FEC3-9978-18625DF3A3A8}" dt="2021-10-01T15:52:39.798" v="169" actId="20577"/>
        <pc:sldMkLst>
          <pc:docMk/>
          <pc:sldMk cId="2846291915" sldId="261"/>
        </pc:sldMkLst>
        <pc:spChg chg="mod">
          <ac:chgData name="Amber Myers" userId="S::amyers@carrushospital.com::e8f7fc6f-5a63-4f52-b490-1ee141376dc8" providerId="AD" clId="Web-{20355D65-86DE-FEC3-9978-18625DF3A3A8}" dt="2021-10-01T15:49:38.606" v="44" actId="20577"/>
          <ac:spMkLst>
            <pc:docMk/>
            <pc:sldMk cId="2846291915" sldId="261"/>
            <ac:spMk id="2" creationId="{84B110F1-CFC8-451A-91D8-7454C6F701C7}"/>
          </ac:spMkLst>
        </pc:spChg>
        <pc:spChg chg="mod">
          <ac:chgData name="Amber Myers" userId="S::amyers@carrushospital.com::e8f7fc6f-5a63-4f52-b490-1ee141376dc8" providerId="AD" clId="Web-{20355D65-86DE-FEC3-9978-18625DF3A3A8}" dt="2021-10-01T15:52:39.798" v="169" actId="20577"/>
          <ac:spMkLst>
            <pc:docMk/>
            <pc:sldMk cId="2846291915" sldId="261"/>
            <ac:spMk id="3" creationId="{70151A5F-5926-414B-84A9-71B295CA5644}"/>
          </ac:spMkLst>
        </pc:spChg>
      </pc:sldChg>
      <pc:sldChg chg="modSp new">
        <pc:chgData name="Amber Myers" userId="S::amyers@carrushospital.com::e8f7fc6f-5a63-4f52-b490-1ee141376dc8" providerId="AD" clId="Web-{20355D65-86DE-FEC3-9978-18625DF3A3A8}" dt="2021-10-01T15:59:51.120" v="335" actId="20577"/>
        <pc:sldMkLst>
          <pc:docMk/>
          <pc:sldMk cId="1747848645" sldId="262"/>
        </pc:sldMkLst>
        <pc:spChg chg="mod">
          <ac:chgData name="Amber Myers" userId="S::amyers@carrushospital.com::e8f7fc6f-5a63-4f52-b490-1ee141376dc8" providerId="AD" clId="Web-{20355D65-86DE-FEC3-9978-18625DF3A3A8}" dt="2021-10-01T15:56:02.678" v="217" actId="20577"/>
          <ac:spMkLst>
            <pc:docMk/>
            <pc:sldMk cId="1747848645" sldId="262"/>
            <ac:spMk id="2" creationId="{8EE6E034-7AF9-4E60-AAAB-773E2055AC1B}"/>
          </ac:spMkLst>
        </pc:spChg>
        <pc:spChg chg="mod">
          <ac:chgData name="Amber Myers" userId="S::amyers@carrushospital.com::e8f7fc6f-5a63-4f52-b490-1ee141376dc8" providerId="AD" clId="Web-{20355D65-86DE-FEC3-9978-18625DF3A3A8}" dt="2021-10-01T15:59:51.120" v="335" actId="20577"/>
          <ac:spMkLst>
            <pc:docMk/>
            <pc:sldMk cId="1747848645" sldId="262"/>
            <ac:spMk id="3" creationId="{8CEFC2D6-DC45-42F1-B5B0-E045C2FEA2F6}"/>
          </ac:spMkLst>
        </pc:spChg>
      </pc:sldChg>
      <pc:sldChg chg="modSp new">
        <pc:chgData name="Amber Myers" userId="S::amyers@carrushospital.com::e8f7fc6f-5a63-4f52-b490-1ee141376dc8" providerId="AD" clId="Web-{20355D65-86DE-FEC3-9978-18625DF3A3A8}" dt="2021-10-01T17:39:16.708" v="1830" actId="20577"/>
        <pc:sldMkLst>
          <pc:docMk/>
          <pc:sldMk cId="1738831307" sldId="263"/>
        </pc:sldMkLst>
        <pc:spChg chg="mod">
          <ac:chgData name="Amber Myers" userId="S::amyers@carrushospital.com::e8f7fc6f-5a63-4f52-b490-1ee141376dc8" providerId="AD" clId="Web-{20355D65-86DE-FEC3-9978-18625DF3A3A8}" dt="2021-10-01T17:39:16.708" v="1830" actId="20577"/>
          <ac:spMkLst>
            <pc:docMk/>
            <pc:sldMk cId="1738831307" sldId="263"/>
            <ac:spMk id="2" creationId="{6D67DB81-86C5-4F1B-B472-C72D29510237}"/>
          </ac:spMkLst>
        </pc:spChg>
        <pc:spChg chg="mod">
          <ac:chgData name="Amber Myers" userId="S::amyers@carrushospital.com::e8f7fc6f-5a63-4f52-b490-1ee141376dc8" providerId="AD" clId="Web-{20355D65-86DE-FEC3-9978-18625DF3A3A8}" dt="2021-10-01T16:50:02.363" v="780" actId="20577"/>
          <ac:spMkLst>
            <pc:docMk/>
            <pc:sldMk cId="1738831307" sldId="263"/>
            <ac:spMk id="3" creationId="{D2DED40C-E8D9-4F67-B782-C7F599973B16}"/>
          </ac:spMkLst>
        </pc:spChg>
      </pc:sldChg>
      <pc:sldChg chg="modSp new">
        <pc:chgData name="Amber Myers" userId="S::amyers@carrushospital.com::e8f7fc6f-5a63-4f52-b490-1ee141376dc8" providerId="AD" clId="Web-{20355D65-86DE-FEC3-9978-18625DF3A3A8}" dt="2021-10-01T16:05:10.628" v="556" actId="20577"/>
        <pc:sldMkLst>
          <pc:docMk/>
          <pc:sldMk cId="3193311212" sldId="264"/>
        </pc:sldMkLst>
        <pc:spChg chg="mod">
          <ac:chgData name="Amber Myers" userId="S::amyers@carrushospital.com::e8f7fc6f-5a63-4f52-b490-1ee141376dc8" providerId="AD" clId="Web-{20355D65-86DE-FEC3-9978-18625DF3A3A8}" dt="2021-10-01T16:00:46.340" v="370" actId="20577"/>
          <ac:spMkLst>
            <pc:docMk/>
            <pc:sldMk cId="3193311212" sldId="264"/>
            <ac:spMk id="2" creationId="{CAF10226-34E7-4491-AF73-96C13E9F0854}"/>
          </ac:spMkLst>
        </pc:spChg>
        <pc:spChg chg="mod">
          <ac:chgData name="Amber Myers" userId="S::amyers@carrushospital.com::e8f7fc6f-5a63-4f52-b490-1ee141376dc8" providerId="AD" clId="Web-{20355D65-86DE-FEC3-9978-18625DF3A3A8}" dt="2021-10-01T16:05:10.628" v="556" actId="20577"/>
          <ac:spMkLst>
            <pc:docMk/>
            <pc:sldMk cId="3193311212" sldId="264"/>
            <ac:spMk id="3" creationId="{867C922B-DA80-446D-B7F1-AA3B9B978C8D}"/>
          </ac:spMkLst>
        </pc:spChg>
      </pc:sldChg>
      <pc:sldChg chg="modSp new">
        <pc:chgData name="Amber Myers" userId="S::amyers@carrushospital.com::e8f7fc6f-5a63-4f52-b490-1ee141376dc8" providerId="AD" clId="Web-{20355D65-86DE-FEC3-9978-18625DF3A3A8}" dt="2021-10-01T16:51:40.369" v="823" actId="20577"/>
        <pc:sldMkLst>
          <pc:docMk/>
          <pc:sldMk cId="3294083507" sldId="265"/>
        </pc:sldMkLst>
        <pc:spChg chg="mod">
          <ac:chgData name="Amber Myers" userId="S::amyers@carrushospital.com::e8f7fc6f-5a63-4f52-b490-1ee141376dc8" providerId="AD" clId="Web-{20355D65-86DE-FEC3-9978-18625DF3A3A8}" dt="2021-10-01T16:05:26.066" v="569" actId="20577"/>
          <ac:spMkLst>
            <pc:docMk/>
            <pc:sldMk cId="3294083507" sldId="265"/>
            <ac:spMk id="2" creationId="{E9417FF6-9333-4252-98FF-B559D51727A5}"/>
          </ac:spMkLst>
        </pc:spChg>
        <pc:spChg chg="mod">
          <ac:chgData name="Amber Myers" userId="S::amyers@carrushospital.com::e8f7fc6f-5a63-4f52-b490-1ee141376dc8" providerId="AD" clId="Web-{20355D65-86DE-FEC3-9978-18625DF3A3A8}" dt="2021-10-01T16:51:40.369" v="823" actId="20577"/>
          <ac:spMkLst>
            <pc:docMk/>
            <pc:sldMk cId="3294083507" sldId="265"/>
            <ac:spMk id="3" creationId="{6382B5E4-643E-4638-BBFF-A2EDE4C06206}"/>
          </ac:spMkLst>
        </pc:spChg>
      </pc:sldChg>
      <pc:sldChg chg="addSp delSp modSp new">
        <pc:chgData name="Amber Myers" userId="S::amyers@carrushospital.com::e8f7fc6f-5a63-4f52-b490-1ee141376dc8" providerId="AD" clId="Web-{20355D65-86DE-FEC3-9978-18625DF3A3A8}" dt="2021-10-01T16:47:31.275" v="676"/>
        <pc:sldMkLst>
          <pc:docMk/>
          <pc:sldMk cId="1938953085" sldId="266"/>
        </pc:sldMkLst>
        <pc:spChg chg="mod">
          <ac:chgData name="Amber Myers" userId="S::amyers@carrushospital.com::e8f7fc6f-5a63-4f52-b490-1ee141376dc8" providerId="AD" clId="Web-{20355D65-86DE-FEC3-9978-18625DF3A3A8}" dt="2021-10-01T16:47:04.976" v="675" actId="20577"/>
          <ac:spMkLst>
            <pc:docMk/>
            <pc:sldMk cId="1938953085" sldId="266"/>
            <ac:spMk id="2" creationId="{C45BC7A5-A96B-457F-9587-DF83C8A99F4E}"/>
          </ac:spMkLst>
        </pc:spChg>
        <pc:spChg chg="del">
          <ac:chgData name="Amber Myers" userId="S::amyers@carrushospital.com::e8f7fc6f-5a63-4f52-b490-1ee141376dc8" providerId="AD" clId="Web-{20355D65-86DE-FEC3-9978-18625DF3A3A8}" dt="2021-10-01T16:47:31.275" v="676"/>
          <ac:spMkLst>
            <pc:docMk/>
            <pc:sldMk cId="1938953085" sldId="266"/>
            <ac:spMk id="3" creationId="{2742F58D-0EC5-4347-9D09-20C64CBBA24D}"/>
          </ac:spMkLst>
        </pc:spChg>
        <pc:picChg chg="add mod ord">
          <ac:chgData name="Amber Myers" userId="S::amyers@carrushospital.com::e8f7fc6f-5a63-4f52-b490-1ee141376dc8" providerId="AD" clId="Web-{20355D65-86DE-FEC3-9978-18625DF3A3A8}" dt="2021-10-01T16:47:31.275" v="676"/>
          <ac:picMkLst>
            <pc:docMk/>
            <pc:sldMk cId="1938953085" sldId="266"/>
            <ac:picMk id="4" creationId="{59F168C5-205E-487E-B60C-3D448845970A}"/>
          </ac:picMkLst>
        </pc:picChg>
      </pc:sldChg>
      <pc:sldChg chg="addSp modSp new">
        <pc:chgData name="Amber Myers" userId="S::amyers@carrushospital.com::e8f7fc6f-5a63-4f52-b490-1ee141376dc8" providerId="AD" clId="Web-{20355D65-86DE-FEC3-9978-18625DF3A3A8}" dt="2021-10-01T16:57:40.142" v="954" actId="20577"/>
        <pc:sldMkLst>
          <pc:docMk/>
          <pc:sldMk cId="1349130218" sldId="267"/>
        </pc:sldMkLst>
        <pc:spChg chg="mod">
          <ac:chgData name="Amber Myers" userId="S::amyers@carrushospital.com::e8f7fc6f-5a63-4f52-b490-1ee141376dc8" providerId="AD" clId="Web-{20355D65-86DE-FEC3-9978-18625DF3A3A8}" dt="2021-10-01T16:56:02.276" v="937" actId="20577"/>
          <ac:spMkLst>
            <pc:docMk/>
            <pc:sldMk cId="1349130218" sldId="267"/>
            <ac:spMk id="2" creationId="{8595A65C-F18E-43F9-8E72-34B99680F349}"/>
          </ac:spMkLst>
        </pc:spChg>
        <pc:spChg chg="mod">
          <ac:chgData name="Amber Myers" userId="S::amyers@carrushospital.com::e8f7fc6f-5a63-4f52-b490-1ee141376dc8" providerId="AD" clId="Web-{20355D65-86DE-FEC3-9978-18625DF3A3A8}" dt="2021-10-01T16:57:40.142" v="954" actId="20577"/>
          <ac:spMkLst>
            <pc:docMk/>
            <pc:sldMk cId="1349130218" sldId="267"/>
            <ac:spMk id="3" creationId="{DCEFCACB-090B-462F-93D8-1C27612593CB}"/>
          </ac:spMkLst>
        </pc:spChg>
        <pc:picChg chg="add mod">
          <ac:chgData name="Amber Myers" userId="S::amyers@carrushospital.com::e8f7fc6f-5a63-4f52-b490-1ee141376dc8" providerId="AD" clId="Web-{20355D65-86DE-FEC3-9978-18625DF3A3A8}" dt="2021-10-01T16:57:21.938" v="951" actId="14100"/>
          <ac:picMkLst>
            <pc:docMk/>
            <pc:sldMk cId="1349130218" sldId="267"/>
            <ac:picMk id="4" creationId="{59B9B8F0-7A8E-4CAE-98DE-372DF6B4A727}"/>
          </ac:picMkLst>
        </pc:picChg>
      </pc:sldChg>
      <pc:sldChg chg="modSp new">
        <pc:chgData name="Amber Myers" userId="S::amyers@carrushospital.com::e8f7fc6f-5a63-4f52-b490-1ee141376dc8" providerId="AD" clId="Web-{20355D65-86DE-FEC3-9978-18625DF3A3A8}" dt="2021-10-01T17:02:44.333" v="1150" actId="20577"/>
        <pc:sldMkLst>
          <pc:docMk/>
          <pc:sldMk cId="3723435339" sldId="268"/>
        </pc:sldMkLst>
        <pc:spChg chg="mod">
          <ac:chgData name="Amber Myers" userId="S::amyers@carrushospital.com::e8f7fc6f-5a63-4f52-b490-1ee141376dc8" providerId="AD" clId="Web-{20355D65-86DE-FEC3-9978-18625DF3A3A8}" dt="2021-10-01T16:58:08.144" v="971" actId="20577"/>
          <ac:spMkLst>
            <pc:docMk/>
            <pc:sldMk cId="3723435339" sldId="268"/>
            <ac:spMk id="2" creationId="{9124D7C2-72E0-406F-82B8-C63E122247C4}"/>
          </ac:spMkLst>
        </pc:spChg>
        <pc:spChg chg="mod">
          <ac:chgData name="Amber Myers" userId="S::amyers@carrushospital.com::e8f7fc6f-5a63-4f52-b490-1ee141376dc8" providerId="AD" clId="Web-{20355D65-86DE-FEC3-9978-18625DF3A3A8}" dt="2021-10-01T17:02:44.333" v="1150" actId="20577"/>
          <ac:spMkLst>
            <pc:docMk/>
            <pc:sldMk cId="3723435339" sldId="268"/>
            <ac:spMk id="3" creationId="{6ADDF620-B7D2-4E69-9157-600CF8E8B6C1}"/>
          </ac:spMkLst>
        </pc:spChg>
      </pc:sldChg>
      <pc:sldChg chg="modSp new">
        <pc:chgData name="Amber Myers" userId="S::amyers@carrushospital.com::e8f7fc6f-5a63-4f52-b490-1ee141376dc8" providerId="AD" clId="Web-{20355D65-86DE-FEC3-9978-18625DF3A3A8}" dt="2021-10-01T17:27:11.927" v="1426" actId="20577"/>
        <pc:sldMkLst>
          <pc:docMk/>
          <pc:sldMk cId="3855665940" sldId="269"/>
        </pc:sldMkLst>
        <pc:spChg chg="mod">
          <ac:chgData name="Amber Myers" userId="S::amyers@carrushospital.com::e8f7fc6f-5a63-4f52-b490-1ee141376dc8" providerId="AD" clId="Web-{20355D65-86DE-FEC3-9978-18625DF3A3A8}" dt="2021-10-01T17:17:31.593" v="1163" actId="20577"/>
          <ac:spMkLst>
            <pc:docMk/>
            <pc:sldMk cId="3855665940" sldId="269"/>
            <ac:spMk id="2" creationId="{D6A955A6-51F7-4295-9CCD-4B4D0BD8E80B}"/>
          </ac:spMkLst>
        </pc:spChg>
        <pc:spChg chg="mod">
          <ac:chgData name="Amber Myers" userId="S::amyers@carrushospital.com::e8f7fc6f-5a63-4f52-b490-1ee141376dc8" providerId="AD" clId="Web-{20355D65-86DE-FEC3-9978-18625DF3A3A8}" dt="2021-10-01T17:27:11.927" v="1426" actId="20577"/>
          <ac:spMkLst>
            <pc:docMk/>
            <pc:sldMk cId="3855665940" sldId="269"/>
            <ac:spMk id="3" creationId="{DE92ADF1-37A8-44CD-AC62-AE3CA90DA96B}"/>
          </ac:spMkLst>
        </pc:spChg>
      </pc:sldChg>
      <pc:sldChg chg="modSp new">
        <pc:chgData name="Amber Myers" userId="S::amyers@carrushospital.com::e8f7fc6f-5a63-4f52-b490-1ee141376dc8" providerId="AD" clId="Web-{20355D65-86DE-FEC3-9978-18625DF3A3A8}" dt="2021-10-01T17:34:33.440" v="1688" actId="20577"/>
        <pc:sldMkLst>
          <pc:docMk/>
          <pc:sldMk cId="2110116441" sldId="270"/>
        </pc:sldMkLst>
        <pc:spChg chg="mod">
          <ac:chgData name="Amber Myers" userId="S::amyers@carrushospital.com::e8f7fc6f-5a63-4f52-b490-1ee141376dc8" providerId="AD" clId="Web-{20355D65-86DE-FEC3-9978-18625DF3A3A8}" dt="2021-10-01T17:27:55.430" v="1449" actId="20577"/>
          <ac:spMkLst>
            <pc:docMk/>
            <pc:sldMk cId="2110116441" sldId="270"/>
            <ac:spMk id="2" creationId="{F84F87C0-4720-4349-A8D8-2946EB94732F}"/>
          </ac:spMkLst>
        </pc:spChg>
        <pc:spChg chg="mod">
          <ac:chgData name="Amber Myers" userId="S::amyers@carrushospital.com::e8f7fc6f-5a63-4f52-b490-1ee141376dc8" providerId="AD" clId="Web-{20355D65-86DE-FEC3-9978-18625DF3A3A8}" dt="2021-10-01T17:34:33.440" v="1688" actId="20577"/>
          <ac:spMkLst>
            <pc:docMk/>
            <pc:sldMk cId="2110116441" sldId="270"/>
            <ac:spMk id="3" creationId="{7973C747-A392-404E-BAC1-AA53F65D2A66}"/>
          </ac:spMkLst>
        </pc:spChg>
      </pc:sldChg>
      <pc:sldChg chg="modSp new">
        <pc:chgData name="Amber Myers" userId="S::amyers@carrushospital.com::e8f7fc6f-5a63-4f52-b490-1ee141376dc8" providerId="AD" clId="Web-{20355D65-86DE-FEC3-9978-18625DF3A3A8}" dt="2021-10-01T18:04:25.487" v="1996" actId="20577"/>
        <pc:sldMkLst>
          <pc:docMk/>
          <pc:sldMk cId="919647274" sldId="271"/>
        </pc:sldMkLst>
        <pc:spChg chg="mod">
          <ac:chgData name="Amber Myers" userId="S::amyers@carrushospital.com::e8f7fc6f-5a63-4f52-b490-1ee141376dc8" providerId="AD" clId="Web-{20355D65-86DE-FEC3-9978-18625DF3A3A8}" dt="2021-10-01T17:41:34.998" v="1871" actId="20577"/>
          <ac:spMkLst>
            <pc:docMk/>
            <pc:sldMk cId="919647274" sldId="271"/>
            <ac:spMk id="2" creationId="{BD7458F7-BE9B-43B4-9D13-4A5F4CD88D37}"/>
          </ac:spMkLst>
        </pc:spChg>
        <pc:spChg chg="mod">
          <ac:chgData name="Amber Myers" userId="S::amyers@carrushospital.com::e8f7fc6f-5a63-4f52-b490-1ee141376dc8" providerId="AD" clId="Web-{20355D65-86DE-FEC3-9978-18625DF3A3A8}" dt="2021-10-01T18:04:25.487" v="1996" actId="20577"/>
          <ac:spMkLst>
            <pc:docMk/>
            <pc:sldMk cId="919647274" sldId="271"/>
            <ac:spMk id="3" creationId="{33386899-4718-43BE-9827-01802709E6CE}"/>
          </ac:spMkLst>
        </pc:spChg>
      </pc:sldChg>
      <pc:sldChg chg="modSp new">
        <pc:chgData name="Amber Myers" userId="S::amyers@carrushospital.com::e8f7fc6f-5a63-4f52-b490-1ee141376dc8" providerId="AD" clId="Web-{20355D65-86DE-FEC3-9978-18625DF3A3A8}" dt="2021-10-01T17:41:17.622" v="1863" actId="20577"/>
        <pc:sldMkLst>
          <pc:docMk/>
          <pc:sldMk cId="2189686057" sldId="272"/>
        </pc:sldMkLst>
        <pc:spChg chg="mod">
          <ac:chgData name="Amber Myers" userId="S::amyers@carrushospital.com::e8f7fc6f-5a63-4f52-b490-1ee141376dc8" providerId="AD" clId="Web-{20355D65-86DE-FEC3-9978-18625DF3A3A8}" dt="2021-10-01T17:34:53.504" v="1692" actId="20577"/>
          <ac:spMkLst>
            <pc:docMk/>
            <pc:sldMk cId="2189686057" sldId="272"/>
            <ac:spMk id="2" creationId="{6919BCA8-4EF4-42EA-A64D-A098EB9E0C63}"/>
          </ac:spMkLst>
        </pc:spChg>
        <pc:spChg chg="mod">
          <ac:chgData name="Amber Myers" userId="S::amyers@carrushospital.com::e8f7fc6f-5a63-4f52-b490-1ee141376dc8" providerId="AD" clId="Web-{20355D65-86DE-FEC3-9978-18625DF3A3A8}" dt="2021-10-01T17:41:17.622" v="1863" actId="20577"/>
          <ac:spMkLst>
            <pc:docMk/>
            <pc:sldMk cId="2189686057" sldId="272"/>
            <ac:spMk id="3" creationId="{410BE87B-3647-4EB3-8DED-4B32BC3A5180}"/>
          </ac:spMkLst>
        </pc:spChg>
      </pc:sldChg>
      <pc:sldChg chg="modSp new">
        <pc:chgData name="Amber Myers" userId="S::amyers@carrushospital.com::e8f7fc6f-5a63-4f52-b490-1ee141376dc8" providerId="AD" clId="Web-{20355D65-86DE-FEC3-9978-18625DF3A3A8}" dt="2021-10-01T19:07:57.445" v="2115" actId="20577"/>
        <pc:sldMkLst>
          <pc:docMk/>
          <pc:sldMk cId="4133007411" sldId="273"/>
        </pc:sldMkLst>
        <pc:spChg chg="mod">
          <ac:chgData name="Amber Myers" userId="S::amyers@carrushospital.com::e8f7fc6f-5a63-4f52-b490-1ee141376dc8" providerId="AD" clId="Web-{20355D65-86DE-FEC3-9978-18625DF3A3A8}" dt="2021-10-01T18:06:07.584" v="2018" actId="20577"/>
          <ac:spMkLst>
            <pc:docMk/>
            <pc:sldMk cId="4133007411" sldId="273"/>
            <ac:spMk id="2" creationId="{FCD527D0-302B-4AB3-9D6A-732FE8BCB2C2}"/>
          </ac:spMkLst>
        </pc:spChg>
        <pc:spChg chg="mod">
          <ac:chgData name="Amber Myers" userId="S::amyers@carrushospital.com::e8f7fc6f-5a63-4f52-b490-1ee141376dc8" providerId="AD" clId="Web-{20355D65-86DE-FEC3-9978-18625DF3A3A8}" dt="2021-10-01T19:07:57.445" v="2115" actId="20577"/>
          <ac:spMkLst>
            <pc:docMk/>
            <pc:sldMk cId="4133007411" sldId="273"/>
            <ac:spMk id="3" creationId="{431C7DBF-767B-420A-8016-C6545148C14B}"/>
          </ac:spMkLst>
        </pc:spChg>
      </pc:sldChg>
      <pc:sldChg chg="modSp new">
        <pc:chgData name="Amber Myers" userId="S::amyers@carrushospital.com::e8f7fc6f-5a63-4f52-b490-1ee141376dc8" providerId="AD" clId="Web-{20355D65-86DE-FEC3-9978-18625DF3A3A8}" dt="2021-10-01T19:10:10.391" v="2229" actId="20577"/>
        <pc:sldMkLst>
          <pc:docMk/>
          <pc:sldMk cId="908046031" sldId="274"/>
        </pc:sldMkLst>
        <pc:spChg chg="mod">
          <ac:chgData name="Amber Myers" userId="S::amyers@carrushospital.com::e8f7fc6f-5a63-4f52-b490-1ee141376dc8" providerId="AD" clId="Web-{20355D65-86DE-FEC3-9978-18625DF3A3A8}" dt="2021-10-01T19:08:05.758" v="2118" actId="20577"/>
          <ac:spMkLst>
            <pc:docMk/>
            <pc:sldMk cId="908046031" sldId="274"/>
            <ac:spMk id="2" creationId="{AFC25AF9-EC3E-476A-8CB8-B6C8EC37DA15}"/>
          </ac:spMkLst>
        </pc:spChg>
        <pc:spChg chg="mod">
          <ac:chgData name="Amber Myers" userId="S::amyers@carrushospital.com::e8f7fc6f-5a63-4f52-b490-1ee141376dc8" providerId="AD" clId="Web-{20355D65-86DE-FEC3-9978-18625DF3A3A8}" dt="2021-10-01T19:10:10.391" v="2229" actId="20577"/>
          <ac:spMkLst>
            <pc:docMk/>
            <pc:sldMk cId="908046031" sldId="274"/>
            <ac:spMk id="3" creationId="{360A9564-7154-4617-A1C9-F50004CA727C}"/>
          </ac:spMkLst>
        </pc:spChg>
      </pc:sldChg>
      <pc:sldChg chg="modSp new">
        <pc:chgData name="Amber Myers" userId="S::amyers@carrushospital.com::e8f7fc6f-5a63-4f52-b490-1ee141376dc8" providerId="AD" clId="Web-{20355D65-86DE-FEC3-9978-18625DF3A3A8}" dt="2021-10-01T19:13:32.966" v="2354" actId="20577"/>
        <pc:sldMkLst>
          <pc:docMk/>
          <pc:sldMk cId="659937989" sldId="275"/>
        </pc:sldMkLst>
        <pc:spChg chg="mod">
          <ac:chgData name="Amber Myers" userId="S::amyers@carrushospital.com::e8f7fc6f-5a63-4f52-b490-1ee141376dc8" providerId="AD" clId="Web-{20355D65-86DE-FEC3-9978-18625DF3A3A8}" dt="2021-10-01T19:10:22.173" v="2232" actId="20577"/>
          <ac:spMkLst>
            <pc:docMk/>
            <pc:sldMk cId="659937989" sldId="275"/>
            <ac:spMk id="2" creationId="{0C64CCD7-DBF2-47F3-9FB8-C1D6A0FF15B7}"/>
          </ac:spMkLst>
        </pc:spChg>
        <pc:spChg chg="mod">
          <ac:chgData name="Amber Myers" userId="S::amyers@carrushospital.com::e8f7fc6f-5a63-4f52-b490-1ee141376dc8" providerId="AD" clId="Web-{20355D65-86DE-FEC3-9978-18625DF3A3A8}" dt="2021-10-01T19:13:32.966" v="2354" actId="20577"/>
          <ac:spMkLst>
            <pc:docMk/>
            <pc:sldMk cId="659937989" sldId="275"/>
            <ac:spMk id="3" creationId="{62C8C68D-B42C-49BD-AE1A-DA9EF0B0A81D}"/>
          </ac:spMkLst>
        </pc:spChg>
      </pc:sldChg>
    </pc:docChg>
  </pc:docChgLst>
  <pc:docChgLst>
    <pc:chgData name="Amber Myers" userId="S::amyers@carrushospital.com::e8f7fc6f-5a63-4f52-b490-1ee141376dc8" providerId="AD" clId="Web-{32320D4F-3557-4AAE-A60A-298203F72202}"/>
    <pc:docChg chg="addSld modSld addMainMaster delMainMaster">
      <pc:chgData name="Amber Myers" userId="S::amyers@carrushospital.com::e8f7fc6f-5a63-4f52-b490-1ee141376dc8" providerId="AD" clId="Web-{32320D4F-3557-4AAE-A60A-298203F72202}" dt="2021-09-30T19:44:07.407" v="417" actId="20577"/>
      <pc:docMkLst>
        <pc:docMk/>
      </pc:docMkLst>
      <pc:sldChg chg="addSp modSp mod setBg modClrScheme addAnim chgLayout">
        <pc:chgData name="Amber Myers" userId="S::amyers@carrushospital.com::e8f7fc6f-5a63-4f52-b490-1ee141376dc8" providerId="AD" clId="Web-{32320D4F-3557-4AAE-A60A-298203F72202}" dt="2021-09-30T18:42:21.813" v="36" actId="20577"/>
        <pc:sldMkLst>
          <pc:docMk/>
          <pc:sldMk cId="109857222" sldId="256"/>
        </pc:sldMkLst>
        <pc:spChg chg="mod">
          <ac:chgData name="Amber Myers" userId="S::amyers@carrushospital.com::e8f7fc6f-5a63-4f52-b490-1ee141376dc8" providerId="AD" clId="Web-{32320D4F-3557-4AAE-A60A-298203F72202}" dt="2021-09-30T18:42:21.813" v="36" actId="20577"/>
          <ac:spMkLst>
            <pc:docMk/>
            <pc:sldMk cId="109857222" sldId="256"/>
            <ac:spMk id="2" creationId="{00000000-0000-0000-0000-000000000000}"/>
          </ac:spMkLst>
        </pc:spChg>
        <pc:spChg chg="mod">
          <ac:chgData name="Amber Myers" userId="S::amyers@carrushospital.com::e8f7fc6f-5a63-4f52-b490-1ee141376dc8" providerId="AD" clId="Web-{32320D4F-3557-4AAE-A60A-298203F72202}" dt="2021-09-30T18:40:37.306" v="16"/>
          <ac:spMkLst>
            <pc:docMk/>
            <pc:sldMk cId="109857222" sldId="256"/>
            <ac:spMk id="3" creationId="{00000000-0000-0000-0000-000000000000}"/>
          </ac:spMkLst>
        </pc:spChg>
        <pc:spChg chg="add">
          <ac:chgData name="Amber Myers" userId="S::amyers@carrushospital.com::e8f7fc6f-5a63-4f52-b490-1ee141376dc8" providerId="AD" clId="Web-{32320D4F-3557-4AAE-A60A-298203F72202}" dt="2021-09-30T18:40:37.306" v="16"/>
          <ac:spMkLst>
            <pc:docMk/>
            <pc:sldMk cId="109857222" sldId="256"/>
            <ac:spMk id="9" creationId="{37FDDF72-DE39-4F99-A3C1-DD9D7815D7DB}"/>
          </ac:spMkLst>
        </pc:spChg>
        <pc:spChg chg="add">
          <ac:chgData name="Amber Myers" userId="S::amyers@carrushospital.com::e8f7fc6f-5a63-4f52-b490-1ee141376dc8" providerId="AD" clId="Web-{32320D4F-3557-4AAE-A60A-298203F72202}" dt="2021-09-30T18:40:37.306" v="16"/>
          <ac:spMkLst>
            <pc:docMk/>
            <pc:sldMk cId="109857222" sldId="256"/>
            <ac:spMk id="11" creationId="{5E4ECE80-3AD1-450C-B62A-98788F193948}"/>
          </ac:spMkLst>
        </pc:spChg>
        <pc:picChg chg="add">
          <ac:chgData name="Amber Myers" userId="S::amyers@carrushospital.com::e8f7fc6f-5a63-4f52-b490-1ee141376dc8" providerId="AD" clId="Web-{32320D4F-3557-4AAE-A60A-298203F72202}" dt="2021-09-30T18:40:37.306" v="16"/>
          <ac:picMkLst>
            <pc:docMk/>
            <pc:sldMk cId="109857222" sldId="256"/>
            <ac:picMk id="4" creationId="{9468AA2A-B838-45C0-A0A7-86B93DC3F0E9}"/>
          </ac:picMkLst>
        </pc:picChg>
      </pc:sldChg>
      <pc:sldChg chg="addSp modSp new">
        <pc:chgData name="Amber Myers" userId="S::amyers@carrushospital.com::e8f7fc6f-5a63-4f52-b490-1ee141376dc8" providerId="AD" clId="Web-{32320D4F-3557-4AAE-A60A-298203F72202}" dt="2021-09-30T18:53:16.199" v="297" actId="20577"/>
        <pc:sldMkLst>
          <pc:docMk/>
          <pc:sldMk cId="2916755522" sldId="257"/>
        </pc:sldMkLst>
        <pc:spChg chg="mod">
          <ac:chgData name="Amber Myers" userId="S::amyers@carrushospital.com::e8f7fc6f-5a63-4f52-b490-1ee141376dc8" providerId="AD" clId="Web-{32320D4F-3557-4AAE-A60A-298203F72202}" dt="2021-09-30T18:42:34.032" v="46" actId="20577"/>
          <ac:spMkLst>
            <pc:docMk/>
            <pc:sldMk cId="2916755522" sldId="257"/>
            <ac:spMk id="2" creationId="{2B36C857-385E-4C26-85D8-33647774850D}"/>
          </ac:spMkLst>
        </pc:spChg>
        <pc:spChg chg="mod">
          <ac:chgData name="Amber Myers" userId="S::amyers@carrushospital.com::e8f7fc6f-5a63-4f52-b490-1ee141376dc8" providerId="AD" clId="Web-{32320D4F-3557-4AAE-A60A-298203F72202}" dt="2021-09-30T18:53:16.199" v="297" actId="20577"/>
          <ac:spMkLst>
            <pc:docMk/>
            <pc:sldMk cId="2916755522" sldId="257"/>
            <ac:spMk id="3" creationId="{B062D03E-2B52-4B62-A97F-824EA85216BF}"/>
          </ac:spMkLst>
        </pc:spChg>
        <pc:spChg chg="add mod">
          <ac:chgData name="Amber Myers" userId="S::amyers@carrushospital.com::e8f7fc6f-5a63-4f52-b490-1ee141376dc8" providerId="AD" clId="Web-{32320D4F-3557-4AAE-A60A-298203F72202}" dt="2021-09-30T18:42:00.374" v="26" actId="20577"/>
          <ac:spMkLst>
            <pc:docMk/>
            <pc:sldMk cId="2916755522" sldId="257"/>
            <ac:spMk id="4" creationId="{BC852355-11F1-4D95-90FF-BC7D40FB3CC1}"/>
          </ac:spMkLst>
        </pc:spChg>
      </pc:sldChg>
      <pc:sldChg chg="addSp delSp modSp new">
        <pc:chgData name="Amber Myers" userId="S::amyers@carrushospital.com::e8f7fc6f-5a63-4f52-b490-1ee141376dc8" providerId="AD" clId="Web-{32320D4F-3557-4AAE-A60A-298203F72202}" dt="2021-09-30T19:36:40.895" v="342" actId="14100"/>
        <pc:sldMkLst>
          <pc:docMk/>
          <pc:sldMk cId="1754382967" sldId="258"/>
        </pc:sldMkLst>
        <pc:spChg chg="mod">
          <ac:chgData name="Amber Myers" userId="S::amyers@carrushospital.com::e8f7fc6f-5a63-4f52-b490-1ee141376dc8" providerId="AD" clId="Web-{32320D4F-3557-4AAE-A60A-298203F72202}" dt="2021-09-30T19:36:19.785" v="337" actId="20577"/>
          <ac:spMkLst>
            <pc:docMk/>
            <pc:sldMk cId="1754382967" sldId="258"/>
            <ac:spMk id="2" creationId="{C827CD13-7CAC-4246-BCCB-17346CBB7A39}"/>
          </ac:spMkLst>
        </pc:spChg>
        <pc:spChg chg="del mod">
          <ac:chgData name="Amber Myers" userId="S::amyers@carrushospital.com::e8f7fc6f-5a63-4f52-b490-1ee141376dc8" providerId="AD" clId="Web-{32320D4F-3557-4AAE-A60A-298203F72202}" dt="2021-09-30T19:36:10.972" v="331"/>
          <ac:spMkLst>
            <pc:docMk/>
            <pc:sldMk cId="1754382967" sldId="258"/>
            <ac:spMk id="3" creationId="{7FE451D1-45C9-4D00-AC3D-80D5C867E688}"/>
          </ac:spMkLst>
        </pc:spChg>
        <pc:spChg chg="add del mod">
          <ac:chgData name="Amber Myers" userId="S::amyers@carrushospital.com::e8f7fc6f-5a63-4f52-b490-1ee141376dc8" providerId="AD" clId="Web-{32320D4F-3557-4AAE-A60A-298203F72202}" dt="2021-09-30T19:34:53.392" v="328"/>
          <ac:spMkLst>
            <pc:docMk/>
            <pc:sldMk cId="1754382967" sldId="258"/>
            <ac:spMk id="4" creationId="{71456DC6-46B5-4825-8DD5-1671F20384F5}"/>
          </ac:spMkLst>
        </pc:spChg>
        <pc:spChg chg="add mod">
          <ac:chgData name="Amber Myers" userId="S::amyers@carrushospital.com::e8f7fc6f-5a63-4f52-b490-1ee141376dc8" providerId="AD" clId="Web-{32320D4F-3557-4AAE-A60A-298203F72202}" dt="2021-09-30T19:36:11.019" v="334"/>
          <ac:spMkLst>
            <pc:docMk/>
            <pc:sldMk cId="1754382967" sldId="258"/>
            <ac:spMk id="6" creationId="{9BA52543-6055-453B-BCCD-5629C045B9DD}"/>
          </ac:spMkLst>
        </pc:spChg>
        <pc:picChg chg="add mod ord">
          <ac:chgData name="Amber Myers" userId="S::amyers@carrushospital.com::e8f7fc6f-5a63-4f52-b490-1ee141376dc8" providerId="AD" clId="Web-{32320D4F-3557-4AAE-A60A-298203F72202}" dt="2021-09-30T19:36:40.895" v="342" actId="14100"/>
          <ac:picMkLst>
            <pc:docMk/>
            <pc:sldMk cId="1754382967" sldId="258"/>
            <ac:picMk id="5" creationId="{DA3485F6-5EB5-481F-A7E0-35D7290A5C3E}"/>
          </ac:picMkLst>
        </pc:picChg>
      </pc:sldChg>
      <pc:sldChg chg="modSp new">
        <pc:chgData name="Amber Myers" userId="S::amyers@carrushospital.com::e8f7fc6f-5a63-4f52-b490-1ee141376dc8" providerId="AD" clId="Web-{32320D4F-3557-4AAE-A60A-298203F72202}" dt="2021-09-30T19:44:07.407" v="417" actId="20577"/>
        <pc:sldMkLst>
          <pc:docMk/>
          <pc:sldMk cId="3481364240" sldId="259"/>
        </pc:sldMkLst>
        <pc:spChg chg="mod">
          <ac:chgData name="Amber Myers" userId="S::amyers@carrushospital.com::e8f7fc6f-5a63-4f52-b490-1ee141376dc8" providerId="AD" clId="Web-{32320D4F-3557-4AAE-A60A-298203F72202}" dt="2021-09-30T19:37:04.224" v="347" actId="20577"/>
          <ac:spMkLst>
            <pc:docMk/>
            <pc:sldMk cId="3481364240" sldId="259"/>
            <ac:spMk id="2" creationId="{20EB6BDC-9C50-4821-B1A5-AEB19AFD25B2}"/>
          </ac:spMkLst>
        </pc:spChg>
        <pc:spChg chg="mod">
          <ac:chgData name="Amber Myers" userId="S::amyers@carrushospital.com::e8f7fc6f-5a63-4f52-b490-1ee141376dc8" providerId="AD" clId="Web-{32320D4F-3557-4AAE-A60A-298203F72202}" dt="2021-09-30T19:44:07.407" v="417" actId="20577"/>
          <ac:spMkLst>
            <pc:docMk/>
            <pc:sldMk cId="3481364240" sldId="259"/>
            <ac:spMk id="3" creationId="{A90B1CDF-9CC1-403A-810C-2178BC3B3786}"/>
          </ac:spMkLst>
        </pc:spChg>
      </pc:sldChg>
      <pc:sldMasterChg chg="del delSldLayout">
        <pc:chgData name="Amber Myers" userId="S::amyers@carrushospital.com::e8f7fc6f-5a63-4f52-b490-1ee141376dc8" providerId="AD" clId="Web-{32320D4F-3557-4AAE-A60A-298203F72202}" dt="2021-09-30T18:40:37.306" v="16"/>
        <pc:sldMasterMkLst>
          <pc:docMk/>
          <pc:sldMasterMk cId="2460954070" sldId="2147483660"/>
        </pc:sldMasterMkLst>
        <pc:sldLayoutChg chg="del">
          <pc:chgData name="Amber Myers" userId="S::amyers@carrushospital.com::e8f7fc6f-5a63-4f52-b490-1ee141376dc8" providerId="AD" clId="Web-{32320D4F-3557-4AAE-A60A-298203F72202}" dt="2021-09-30T18:40:37.306" v="16"/>
          <pc:sldLayoutMkLst>
            <pc:docMk/>
            <pc:sldMasterMk cId="2460954070" sldId="2147483660"/>
            <pc:sldLayoutMk cId="2385387890" sldId="2147483661"/>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949138452" sldId="2147483662"/>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2591524520" sldId="2147483663"/>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1203092039" sldId="2147483664"/>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3733172339" sldId="2147483665"/>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3210312558" sldId="2147483666"/>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3146388984" sldId="2147483667"/>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3171841454" sldId="2147483668"/>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1718958274" sldId="2147483669"/>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2202905451" sldId="2147483670"/>
          </pc:sldLayoutMkLst>
        </pc:sldLayoutChg>
        <pc:sldLayoutChg chg="del">
          <pc:chgData name="Amber Myers" userId="S::amyers@carrushospital.com::e8f7fc6f-5a63-4f52-b490-1ee141376dc8" providerId="AD" clId="Web-{32320D4F-3557-4AAE-A60A-298203F72202}" dt="2021-09-30T18:40:37.306" v="16"/>
          <pc:sldLayoutMkLst>
            <pc:docMk/>
            <pc:sldMasterMk cId="2460954070" sldId="2147483660"/>
            <pc:sldLayoutMk cId="3479445657" sldId="2147483671"/>
          </pc:sldLayoutMkLst>
        </pc:sldLayoutChg>
      </pc:sldMasterChg>
      <pc:sldMasterChg chg="add addSldLayout">
        <pc:chgData name="Amber Myers" userId="S::amyers@carrushospital.com::e8f7fc6f-5a63-4f52-b490-1ee141376dc8" providerId="AD" clId="Web-{32320D4F-3557-4AAE-A60A-298203F72202}" dt="2021-09-30T18:40:37.306" v="16"/>
        <pc:sldMasterMkLst>
          <pc:docMk/>
          <pc:sldMasterMk cId="3986211073" sldId="2147483685"/>
        </pc:sldMasterMkLst>
        <pc:sldLayoutChg chg="add">
          <pc:chgData name="Amber Myers" userId="S::amyers@carrushospital.com::e8f7fc6f-5a63-4f52-b490-1ee141376dc8" providerId="AD" clId="Web-{32320D4F-3557-4AAE-A60A-298203F72202}" dt="2021-09-30T18:40:37.306" v="16"/>
          <pc:sldLayoutMkLst>
            <pc:docMk/>
            <pc:sldMasterMk cId="3986211073" sldId="2147483685"/>
            <pc:sldLayoutMk cId="554345271" sldId="2147483674"/>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3646960447" sldId="2147483675"/>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2809015332" sldId="2147483676"/>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3997138827" sldId="2147483677"/>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3559621988" sldId="2147483678"/>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2637496188" sldId="2147483679"/>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2957357971" sldId="2147483680"/>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2039305557" sldId="2147483681"/>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729906589" sldId="2147483682"/>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3069617964" sldId="2147483683"/>
          </pc:sldLayoutMkLst>
        </pc:sldLayoutChg>
        <pc:sldLayoutChg chg="add">
          <pc:chgData name="Amber Myers" userId="S::amyers@carrushospital.com::e8f7fc6f-5a63-4f52-b490-1ee141376dc8" providerId="AD" clId="Web-{32320D4F-3557-4AAE-A60A-298203F72202}" dt="2021-09-30T18:40:37.306" v="16"/>
          <pc:sldLayoutMkLst>
            <pc:docMk/>
            <pc:sldMasterMk cId="3986211073" sldId="2147483685"/>
            <pc:sldLayoutMk cId="1536941765" sldId="2147483684"/>
          </pc:sldLayoutMkLst>
        </pc:sldLayoutChg>
      </pc:sldMasterChg>
    </pc:docChg>
  </pc:docChgLst>
  <pc:docChgLst>
    <pc:chgData name="Amber Myers" userId="S::amyers@carrushospital.com::e8f7fc6f-5a63-4f52-b490-1ee141376dc8" providerId="AD" clId="Web-{9D2BE502-D014-3EEB-B311-795E80F91540}"/>
    <pc:docChg chg="modSld">
      <pc:chgData name="Amber Myers" userId="S::amyers@carrushospital.com::e8f7fc6f-5a63-4f52-b490-1ee141376dc8" providerId="AD" clId="Web-{9D2BE502-D014-3EEB-B311-795E80F91540}" dt="2021-10-01T20:46:15.494" v="107" actId="20577"/>
      <pc:docMkLst>
        <pc:docMk/>
      </pc:docMkLst>
      <pc:sldChg chg="modSp">
        <pc:chgData name="Amber Myers" userId="S::amyers@carrushospital.com::e8f7fc6f-5a63-4f52-b490-1ee141376dc8" providerId="AD" clId="Web-{9D2BE502-D014-3EEB-B311-795E80F91540}" dt="2021-10-01T20:42:07.923" v="22" actId="20577"/>
        <pc:sldMkLst>
          <pc:docMk/>
          <pc:sldMk cId="1747848645" sldId="262"/>
        </pc:sldMkLst>
        <pc:spChg chg="mod">
          <ac:chgData name="Amber Myers" userId="S::amyers@carrushospital.com::e8f7fc6f-5a63-4f52-b490-1ee141376dc8" providerId="AD" clId="Web-{9D2BE502-D014-3EEB-B311-795E80F91540}" dt="2021-10-01T20:42:07.923" v="22" actId="20577"/>
          <ac:spMkLst>
            <pc:docMk/>
            <pc:sldMk cId="1747848645" sldId="262"/>
            <ac:spMk id="3" creationId="{8CEFC2D6-DC45-42F1-B5B0-E045C2FEA2F6}"/>
          </ac:spMkLst>
        </pc:spChg>
      </pc:sldChg>
      <pc:sldChg chg="modSp">
        <pc:chgData name="Amber Myers" userId="S::amyers@carrushospital.com::e8f7fc6f-5a63-4f52-b490-1ee141376dc8" providerId="AD" clId="Web-{9D2BE502-D014-3EEB-B311-795E80F91540}" dt="2021-10-01T20:42:49.862" v="36" actId="20577"/>
        <pc:sldMkLst>
          <pc:docMk/>
          <pc:sldMk cId="3294083507" sldId="265"/>
        </pc:sldMkLst>
        <pc:spChg chg="mod">
          <ac:chgData name="Amber Myers" userId="S::amyers@carrushospital.com::e8f7fc6f-5a63-4f52-b490-1ee141376dc8" providerId="AD" clId="Web-{9D2BE502-D014-3EEB-B311-795E80F91540}" dt="2021-10-01T20:42:49.862" v="36" actId="20577"/>
          <ac:spMkLst>
            <pc:docMk/>
            <pc:sldMk cId="3294083507" sldId="265"/>
            <ac:spMk id="3" creationId="{6382B5E4-643E-4638-BBFF-A2EDE4C06206}"/>
          </ac:spMkLst>
        </pc:spChg>
      </pc:sldChg>
      <pc:sldChg chg="modSp">
        <pc:chgData name="Amber Myers" userId="S::amyers@carrushospital.com::e8f7fc6f-5a63-4f52-b490-1ee141376dc8" providerId="AD" clId="Web-{9D2BE502-D014-3EEB-B311-795E80F91540}" dt="2021-10-01T20:45:36.696" v="101" actId="20577"/>
        <pc:sldMkLst>
          <pc:docMk/>
          <pc:sldMk cId="2110116441" sldId="270"/>
        </pc:sldMkLst>
        <pc:spChg chg="mod">
          <ac:chgData name="Amber Myers" userId="S::amyers@carrushospital.com::e8f7fc6f-5a63-4f52-b490-1ee141376dc8" providerId="AD" clId="Web-{9D2BE502-D014-3EEB-B311-795E80F91540}" dt="2021-10-01T20:45:36.696" v="101" actId="20577"/>
          <ac:spMkLst>
            <pc:docMk/>
            <pc:sldMk cId="2110116441" sldId="270"/>
            <ac:spMk id="3" creationId="{7973C747-A392-404E-BAC1-AA53F65D2A66}"/>
          </ac:spMkLst>
        </pc:spChg>
      </pc:sldChg>
      <pc:sldChg chg="modSp">
        <pc:chgData name="Amber Myers" userId="S::amyers@carrushospital.com::e8f7fc6f-5a63-4f52-b490-1ee141376dc8" providerId="AD" clId="Web-{9D2BE502-D014-3EEB-B311-795E80F91540}" dt="2021-10-01T20:44:28.975" v="79" actId="20577"/>
        <pc:sldMkLst>
          <pc:docMk/>
          <pc:sldMk cId="2189686057" sldId="272"/>
        </pc:sldMkLst>
        <pc:spChg chg="mod">
          <ac:chgData name="Amber Myers" userId="S::amyers@carrushospital.com::e8f7fc6f-5a63-4f52-b490-1ee141376dc8" providerId="AD" clId="Web-{9D2BE502-D014-3EEB-B311-795E80F91540}" dt="2021-10-01T20:44:28.975" v="79" actId="20577"/>
          <ac:spMkLst>
            <pc:docMk/>
            <pc:sldMk cId="2189686057" sldId="272"/>
            <ac:spMk id="3" creationId="{410BE87B-3647-4EB3-8DED-4B32BC3A5180}"/>
          </ac:spMkLst>
        </pc:spChg>
      </pc:sldChg>
      <pc:sldChg chg="modSp">
        <pc:chgData name="Amber Myers" userId="S::amyers@carrushospital.com::e8f7fc6f-5a63-4f52-b490-1ee141376dc8" providerId="AD" clId="Web-{9D2BE502-D014-3EEB-B311-795E80F91540}" dt="2021-10-01T20:46:15.494" v="107" actId="20577"/>
        <pc:sldMkLst>
          <pc:docMk/>
          <pc:sldMk cId="4133007411" sldId="273"/>
        </pc:sldMkLst>
        <pc:spChg chg="mod">
          <ac:chgData name="Amber Myers" userId="S::amyers@carrushospital.com::e8f7fc6f-5a63-4f52-b490-1ee141376dc8" providerId="AD" clId="Web-{9D2BE502-D014-3EEB-B311-795E80F91540}" dt="2021-10-01T20:46:15.494" v="107" actId="20577"/>
          <ac:spMkLst>
            <pc:docMk/>
            <pc:sldMk cId="4133007411" sldId="273"/>
            <ac:spMk id="3" creationId="{431C7DBF-767B-420A-8016-C6545148C14B}"/>
          </ac:spMkLst>
        </pc:spChg>
      </pc:sldChg>
    </pc:docChg>
  </pc:docChgLst>
  <pc:docChgLst>
    <pc:chgData name="Amber Myers" userId="S::amyers@carrushospital.com::e8f7fc6f-5a63-4f52-b490-1ee141376dc8" providerId="AD" clId="Web-{F063E60C-3610-B918-AB5B-D186EE5128F3}"/>
    <pc:docChg chg="modSld">
      <pc:chgData name="Amber Myers" userId="S::amyers@carrushospital.com::e8f7fc6f-5a63-4f52-b490-1ee141376dc8" providerId="AD" clId="Web-{F063E60C-3610-B918-AB5B-D186EE5128F3}" dt="2021-10-14T21:08:48.951" v="0" actId="20577"/>
      <pc:docMkLst>
        <pc:docMk/>
      </pc:docMkLst>
      <pc:sldChg chg="modSp">
        <pc:chgData name="Amber Myers" userId="S::amyers@carrushospital.com::e8f7fc6f-5a63-4f52-b490-1ee141376dc8" providerId="AD" clId="Web-{F063E60C-3610-B918-AB5B-D186EE5128F3}" dt="2021-10-14T21:08:48.951" v="0" actId="20577"/>
        <pc:sldMkLst>
          <pc:docMk/>
          <pc:sldMk cId="659937989" sldId="275"/>
        </pc:sldMkLst>
        <pc:spChg chg="mod">
          <ac:chgData name="Amber Myers" userId="S::amyers@carrushospital.com::e8f7fc6f-5a63-4f52-b490-1ee141376dc8" providerId="AD" clId="Web-{F063E60C-3610-B918-AB5B-D186EE5128F3}" dt="2021-10-14T21:08:48.951" v="0" actId="20577"/>
          <ac:spMkLst>
            <pc:docMk/>
            <pc:sldMk cId="659937989" sldId="275"/>
            <ac:spMk id="3" creationId="{62C8C68D-B42C-49BD-AE1A-DA9EF0B0A81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10/14/2021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06961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10/14/2021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5735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10/14/2021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3930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10/14/2021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694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10/14/2021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5434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10/14/2021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4696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10/14/2021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901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10/14/2021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713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10/14/2021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5962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10/14/2021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2990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10/14/2021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749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10/14/2021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9862110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74" r:id="rId3"/>
    <p:sldLayoutId id="2147483675" r:id="rId4"/>
    <p:sldLayoutId id="2147483676" r:id="rId5"/>
    <p:sldLayoutId id="2147483677" r:id="rId6"/>
    <p:sldLayoutId id="2147483678" r:id="rId7"/>
    <p:sldLayoutId id="2147483682" r:id="rId8"/>
    <p:sldLayoutId id="2147483679" r:id="rId9"/>
    <p:sldLayoutId id="2147483680" r:id="rId10"/>
    <p:sldLayoutId id="214748368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iem.com/2018/01/troubleshooting-crashing-patient-tracheostomy/tracheostomy-equipment-part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Stethoscope">
            <a:extLst>
              <a:ext uri="{FF2B5EF4-FFF2-40B4-BE49-F238E27FC236}">
                <a16:creationId xmlns:a16="http://schemas.microsoft.com/office/drawing/2014/main" id="{9468AA2A-B838-45C0-A0A7-86B93DC3F0E9}"/>
              </a:ext>
            </a:extLst>
          </p:cNvPr>
          <p:cNvPicPr>
            <a:picLocks noChangeAspect="1"/>
          </p:cNvPicPr>
          <p:nvPr/>
        </p:nvPicPr>
        <p:blipFill rotWithShape="1">
          <a:blip r:embed="rId2">
            <a:alphaModFix amt="60000"/>
          </a:blip>
          <a:srcRect t="15599" r="6" b="6"/>
          <a:stretch/>
        </p:blipFill>
        <p:spPr>
          <a:xfrm>
            <a:off x="3048" y="10"/>
            <a:ext cx="12188952" cy="6856614"/>
          </a:xfrm>
          <a:prstGeom prst="rect">
            <a:avLst/>
          </a:prstGeom>
        </p:spPr>
      </p:pic>
      <p:sp>
        <p:nvSpPr>
          <p:cNvPr id="2" name="Title 1"/>
          <p:cNvSpPr>
            <a:spLocks noGrp="1"/>
          </p:cNvSpPr>
          <p:nvPr>
            <p:ph type="ctrTitle"/>
          </p:nvPr>
        </p:nvSpPr>
        <p:spPr>
          <a:xfrm>
            <a:off x="996275" y="744909"/>
            <a:ext cx="10190071" cy="3145855"/>
          </a:xfrm>
        </p:spPr>
        <p:txBody>
          <a:bodyPr anchor="b">
            <a:normAutofit/>
          </a:bodyPr>
          <a:lstStyle/>
          <a:p>
            <a:r>
              <a:rPr lang="en-US" sz="5200" dirty="0">
                <a:solidFill>
                  <a:srgbClr val="FFFFFF"/>
                </a:solidFill>
                <a:cs typeface="Calibri Light"/>
              </a:rPr>
              <a:t>Respiratory care of patients in Rehab for nursing</a:t>
            </a:r>
            <a:endParaRPr lang="en-US" sz="5200" dirty="0">
              <a:solidFill>
                <a:srgbClr val="FFFFFF"/>
              </a:solidFill>
            </a:endParaRPr>
          </a:p>
        </p:txBody>
      </p:sp>
      <p:sp>
        <p:nvSpPr>
          <p:cNvPr id="3" name="Subtitle 2"/>
          <p:cNvSpPr>
            <a:spLocks noGrp="1"/>
          </p:cNvSpPr>
          <p:nvPr>
            <p:ph type="subTitle" idx="1"/>
          </p:nvPr>
        </p:nvSpPr>
        <p:spPr>
          <a:xfrm>
            <a:off x="1218708" y="4069780"/>
            <a:ext cx="9781327" cy="2056617"/>
          </a:xfrm>
        </p:spPr>
        <p:txBody>
          <a:bodyPr anchor="t">
            <a:normAutofit/>
          </a:bodyPr>
          <a:lstStyle/>
          <a:p>
            <a:endParaRPr lang="en-US" sz="2200">
              <a:solidFill>
                <a:srgbClr val="FFFFFF"/>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0226-34E7-4491-AF73-96C13E9F0854}"/>
              </a:ext>
            </a:extLst>
          </p:cNvPr>
          <p:cNvSpPr>
            <a:spLocks noGrp="1"/>
          </p:cNvSpPr>
          <p:nvPr>
            <p:ph type="title"/>
          </p:nvPr>
        </p:nvSpPr>
        <p:spPr/>
        <p:txBody>
          <a:bodyPr>
            <a:normAutofit/>
          </a:bodyPr>
          <a:lstStyle/>
          <a:p>
            <a:r>
              <a:rPr lang="en-US" dirty="0">
                <a:cs typeface="Sabon Next LT"/>
              </a:rPr>
              <a:t>Suctioning: EVERYONE'S responsibility</a:t>
            </a:r>
            <a:endParaRPr lang="en-US" dirty="0" err="1"/>
          </a:p>
        </p:txBody>
      </p:sp>
      <p:sp>
        <p:nvSpPr>
          <p:cNvPr id="3" name="Content Placeholder 2">
            <a:extLst>
              <a:ext uri="{FF2B5EF4-FFF2-40B4-BE49-F238E27FC236}">
                <a16:creationId xmlns:a16="http://schemas.microsoft.com/office/drawing/2014/main" id="{867C922B-DA80-446D-B7F1-AA3B9B978C8D}"/>
              </a:ext>
            </a:extLst>
          </p:cNvPr>
          <p:cNvSpPr>
            <a:spLocks noGrp="1"/>
          </p:cNvSpPr>
          <p:nvPr>
            <p:ph idx="1"/>
          </p:nvPr>
        </p:nvSpPr>
        <p:spPr/>
        <p:txBody>
          <a:bodyPr vert="horz" lIns="91440" tIns="45720" rIns="91440" bIns="45720" rtlCol="0" anchor="t">
            <a:normAutofit fontScale="92500" lnSpcReduction="10000"/>
          </a:bodyPr>
          <a:lstStyle/>
          <a:p>
            <a:r>
              <a:rPr lang="en-US" dirty="0"/>
              <a:t>Maintaining airway patency does not solely fall on RT. It is a basic nursing skill everyone learns in nursing school.</a:t>
            </a:r>
          </a:p>
          <a:p>
            <a:r>
              <a:rPr lang="en-US" dirty="0"/>
              <a:t>Make sure you are assessing your patient's airway, breath sounds, and ability to clear secretions at least once a shift and PRN. If a patient is complaining of difficulty breathing, assess the patient and then call RT so you can deliver more information so that they can be prepared to help you appropriately. </a:t>
            </a:r>
          </a:p>
          <a:p>
            <a:r>
              <a:rPr lang="en-US" dirty="0"/>
              <a:t>When assessing, make sure you have accurate vitals signs including a pulse ox reading with a heart rate that correlates to pulse</a:t>
            </a:r>
          </a:p>
        </p:txBody>
      </p:sp>
    </p:spTree>
    <p:extLst>
      <p:ext uri="{BB962C8B-B14F-4D97-AF65-F5344CB8AC3E}">
        <p14:creationId xmlns:p14="http://schemas.microsoft.com/office/powerpoint/2010/main" val="319331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7FF6-9333-4252-98FF-B559D51727A5}"/>
              </a:ext>
            </a:extLst>
          </p:cNvPr>
          <p:cNvSpPr>
            <a:spLocks noGrp="1"/>
          </p:cNvSpPr>
          <p:nvPr>
            <p:ph type="title"/>
          </p:nvPr>
        </p:nvSpPr>
        <p:spPr/>
        <p:txBody>
          <a:bodyPr/>
          <a:lstStyle/>
          <a:p>
            <a:r>
              <a:rPr lang="en-US" dirty="0">
                <a:cs typeface="Sabon Next LT"/>
              </a:rPr>
              <a:t>Suctioning: EVERYONE'S responsibility</a:t>
            </a:r>
            <a:endParaRPr lang="en-US" dirty="0"/>
          </a:p>
        </p:txBody>
      </p:sp>
      <p:sp>
        <p:nvSpPr>
          <p:cNvPr id="3" name="Content Placeholder 2">
            <a:extLst>
              <a:ext uri="{FF2B5EF4-FFF2-40B4-BE49-F238E27FC236}">
                <a16:creationId xmlns:a16="http://schemas.microsoft.com/office/drawing/2014/main" id="{6382B5E4-643E-4638-BBFF-A2EDE4C06206}"/>
              </a:ext>
            </a:extLst>
          </p:cNvPr>
          <p:cNvSpPr>
            <a:spLocks noGrp="1"/>
          </p:cNvSpPr>
          <p:nvPr>
            <p:ph idx="1"/>
          </p:nvPr>
        </p:nvSpPr>
        <p:spPr/>
        <p:txBody>
          <a:bodyPr vert="horz" lIns="91440" tIns="45720" rIns="91440" bIns="45720" rtlCol="0" anchor="t">
            <a:normAutofit lnSpcReduction="10000"/>
          </a:bodyPr>
          <a:lstStyle/>
          <a:p>
            <a:r>
              <a:rPr lang="en-US" dirty="0"/>
              <a:t>If your patient requires frequent suctioning, strategize with your RT the best way to accomplish this. Monitor continuous pulse-ox while performing</a:t>
            </a:r>
          </a:p>
          <a:p>
            <a:r>
              <a:rPr lang="en-US" dirty="0"/>
              <a:t>NT suctioning is absolutely a nursing responsibility and should be performed as needed for those patients that cannot effectively clear their secretions</a:t>
            </a:r>
          </a:p>
          <a:p>
            <a:r>
              <a:rPr lang="en-US" dirty="0"/>
              <a:t>Supplies for NT suctioning: Ohio unit (vacuum), suction tubing, flexible suction catheter, and possibly saline to clear line if secretions are thick</a:t>
            </a:r>
          </a:p>
        </p:txBody>
      </p:sp>
    </p:spTree>
    <p:extLst>
      <p:ext uri="{BB962C8B-B14F-4D97-AF65-F5344CB8AC3E}">
        <p14:creationId xmlns:p14="http://schemas.microsoft.com/office/powerpoint/2010/main" val="329408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A65C-F18E-43F9-8E72-34B99680F349}"/>
              </a:ext>
            </a:extLst>
          </p:cNvPr>
          <p:cNvSpPr>
            <a:spLocks noGrp="1"/>
          </p:cNvSpPr>
          <p:nvPr>
            <p:ph type="title"/>
          </p:nvPr>
        </p:nvSpPr>
        <p:spPr/>
        <p:txBody>
          <a:bodyPr/>
          <a:lstStyle/>
          <a:p>
            <a:r>
              <a:rPr lang="en-US">
                <a:cs typeface="Sabon Next LT"/>
              </a:rPr>
              <a:t>Suctioning with in-line (Ballard) and t-piece</a:t>
            </a:r>
            <a:endParaRPr lang="en-US"/>
          </a:p>
        </p:txBody>
      </p:sp>
      <p:sp>
        <p:nvSpPr>
          <p:cNvPr id="3" name="Content Placeholder 2">
            <a:extLst>
              <a:ext uri="{FF2B5EF4-FFF2-40B4-BE49-F238E27FC236}">
                <a16:creationId xmlns:a16="http://schemas.microsoft.com/office/drawing/2014/main" id="{DCEFCACB-090B-462F-93D8-1C27612593CB}"/>
              </a:ext>
            </a:extLst>
          </p:cNvPr>
          <p:cNvSpPr>
            <a:spLocks noGrp="1"/>
          </p:cNvSpPr>
          <p:nvPr>
            <p:ph idx="1"/>
          </p:nvPr>
        </p:nvSpPr>
        <p:spPr>
          <a:xfrm>
            <a:off x="458694" y="1388734"/>
            <a:ext cx="11274612" cy="5216554"/>
          </a:xfrm>
        </p:spPr>
        <p:txBody>
          <a:bodyPr vert="horz" lIns="91440" tIns="45720" rIns="91440" bIns="45720" rtlCol="0" anchor="t">
            <a:normAutofit/>
          </a:bodyPr>
          <a:lstStyle/>
          <a:p>
            <a:r>
              <a:rPr lang="en-US"/>
              <a:t>It is ideal to have continuous pulse oximetry during procedure to monitor desaturation so you can ensure the patient is tolerating suctioning</a:t>
            </a:r>
          </a:p>
          <a:p>
            <a:r>
              <a:rPr lang="en-US"/>
              <a:t>The inline suction will be set up by RT. In-line or Ballard stays connected to t-piece and plastic sheath keeps suction catheter sterile.</a:t>
            </a:r>
            <a:endParaRPr lang="en-US" dirty="0"/>
          </a:p>
          <a:p>
            <a:endParaRPr lang="en-US" dirty="0"/>
          </a:p>
          <a:p>
            <a:endParaRPr lang="en-US" dirty="0"/>
          </a:p>
        </p:txBody>
      </p:sp>
      <p:pic>
        <p:nvPicPr>
          <p:cNvPr id="4" name="Picture 4">
            <a:extLst>
              <a:ext uri="{FF2B5EF4-FFF2-40B4-BE49-F238E27FC236}">
                <a16:creationId xmlns:a16="http://schemas.microsoft.com/office/drawing/2014/main" id="{59B9B8F0-7A8E-4CAE-98DE-372DF6B4A727}"/>
              </a:ext>
            </a:extLst>
          </p:cNvPr>
          <p:cNvPicPr>
            <a:picLocks noChangeAspect="1"/>
          </p:cNvPicPr>
          <p:nvPr/>
        </p:nvPicPr>
        <p:blipFill>
          <a:blip r:embed="rId2"/>
          <a:stretch>
            <a:fillRect/>
          </a:stretch>
        </p:blipFill>
        <p:spPr>
          <a:xfrm>
            <a:off x="1797168" y="4421035"/>
            <a:ext cx="8338870" cy="2286003"/>
          </a:xfrm>
          <a:prstGeom prst="rect">
            <a:avLst/>
          </a:prstGeom>
        </p:spPr>
      </p:pic>
    </p:spTree>
    <p:extLst>
      <p:ext uri="{BB962C8B-B14F-4D97-AF65-F5344CB8AC3E}">
        <p14:creationId xmlns:p14="http://schemas.microsoft.com/office/powerpoint/2010/main" val="134913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D7C2-72E0-406F-82B8-C63E122247C4}"/>
              </a:ext>
            </a:extLst>
          </p:cNvPr>
          <p:cNvSpPr>
            <a:spLocks noGrp="1"/>
          </p:cNvSpPr>
          <p:nvPr>
            <p:ph type="title"/>
          </p:nvPr>
        </p:nvSpPr>
        <p:spPr/>
        <p:txBody>
          <a:bodyPr/>
          <a:lstStyle/>
          <a:p>
            <a:r>
              <a:rPr lang="en-US">
                <a:cs typeface="Sabon Next LT"/>
              </a:rPr>
              <a:t>Tracheal suctioning without a Ballard</a:t>
            </a:r>
            <a:endParaRPr lang="en-US" dirty="0">
              <a:cs typeface="Sabon Next LT"/>
            </a:endParaRPr>
          </a:p>
        </p:txBody>
      </p:sp>
      <p:sp>
        <p:nvSpPr>
          <p:cNvPr id="3" name="Content Placeholder 2">
            <a:extLst>
              <a:ext uri="{FF2B5EF4-FFF2-40B4-BE49-F238E27FC236}">
                <a16:creationId xmlns:a16="http://schemas.microsoft.com/office/drawing/2014/main" id="{6ADDF620-B7D2-4E69-9157-600CF8E8B6C1}"/>
              </a:ext>
            </a:extLst>
          </p:cNvPr>
          <p:cNvSpPr>
            <a:spLocks noGrp="1"/>
          </p:cNvSpPr>
          <p:nvPr>
            <p:ph idx="1"/>
          </p:nvPr>
        </p:nvSpPr>
        <p:spPr/>
        <p:txBody>
          <a:bodyPr vert="horz" lIns="91440" tIns="45720" rIns="91440" bIns="45720" rtlCol="0" anchor="t">
            <a:normAutofit/>
          </a:bodyPr>
          <a:lstStyle/>
          <a:p>
            <a:r>
              <a:rPr lang="en-US"/>
              <a:t>This is a sterile procedure, so sterility maintenance is of the utmost importance</a:t>
            </a:r>
          </a:p>
          <a:p>
            <a:r>
              <a:rPr lang="en-US"/>
              <a:t>Supplies for tracheal suctioning should include sterile saline, sterile suction catheter, sterile gloves</a:t>
            </a:r>
          </a:p>
          <a:p>
            <a:r>
              <a:rPr lang="en-US"/>
              <a:t>Do not make more than 2 passes with the same catheter</a:t>
            </a:r>
          </a:p>
          <a:p>
            <a:r>
              <a:rPr lang="en-US"/>
              <a:t>When suctioning is completed, discard used supplies. Do not reuse catheter</a:t>
            </a:r>
            <a:endParaRPr lang="en-US" dirty="0"/>
          </a:p>
        </p:txBody>
      </p:sp>
    </p:spTree>
    <p:extLst>
      <p:ext uri="{BB962C8B-B14F-4D97-AF65-F5344CB8AC3E}">
        <p14:creationId xmlns:p14="http://schemas.microsoft.com/office/powerpoint/2010/main" val="372343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BCA8-4EF4-42EA-A64D-A098EB9E0C63}"/>
              </a:ext>
            </a:extLst>
          </p:cNvPr>
          <p:cNvSpPr>
            <a:spLocks noGrp="1"/>
          </p:cNvSpPr>
          <p:nvPr>
            <p:ph type="title"/>
          </p:nvPr>
        </p:nvSpPr>
        <p:spPr/>
        <p:txBody>
          <a:bodyPr/>
          <a:lstStyle/>
          <a:p>
            <a:r>
              <a:rPr lang="en-US">
                <a:cs typeface="Sabon Next LT"/>
              </a:rPr>
              <a:t>Trach care</a:t>
            </a:r>
            <a:endParaRPr lang="en-US"/>
          </a:p>
        </p:txBody>
      </p:sp>
      <p:sp>
        <p:nvSpPr>
          <p:cNvPr id="3" name="Content Placeholder 2">
            <a:extLst>
              <a:ext uri="{FF2B5EF4-FFF2-40B4-BE49-F238E27FC236}">
                <a16:creationId xmlns:a16="http://schemas.microsoft.com/office/drawing/2014/main" id="{410BE87B-3647-4EB3-8DED-4B32BC3A5180}"/>
              </a:ext>
            </a:extLst>
          </p:cNvPr>
          <p:cNvSpPr>
            <a:spLocks noGrp="1"/>
          </p:cNvSpPr>
          <p:nvPr>
            <p:ph idx="1"/>
          </p:nvPr>
        </p:nvSpPr>
        <p:spPr>
          <a:xfrm>
            <a:off x="458694" y="1431866"/>
            <a:ext cx="11274612" cy="5130290"/>
          </a:xfrm>
        </p:spPr>
        <p:txBody>
          <a:bodyPr vert="horz" lIns="91440" tIns="45720" rIns="91440" bIns="45720" rtlCol="0" anchor="t">
            <a:normAutofit lnSpcReduction="10000"/>
          </a:bodyPr>
          <a:lstStyle/>
          <a:p>
            <a:r>
              <a:rPr lang="en-US" dirty="0"/>
              <a:t>Trach care is also a shared responsibility</a:t>
            </a:r>
          </a:p>
          <a:p>
            <a:r>
              <a:rPr lang="en-US" dirty="0"/>
              <a:t>If your patient has a soiled trach dressing, it is your duty and responsibility to clean trach to prevent infection</a:t>
            </a:r>
          </a:p>
          <a:p>
            <a:r>
              <a:rPr lang="en-US" dirty="0"/>
              <a:t>Trach care is a sterile procedure</a:t>
            </a:r>
          </a:p>
          <a:p>
            <a:r>
              <a:rPr lang="en-US" dirty="0"/>
              <a:t>Trach care kits are available and include sterile water, gloves, pipe cleaners, and gauze. Peroxide should be used inn sterile tray to clean inner cannula</a:t>
            </a:r>
          </a:p>
          <a:p>
            <a:r>
              <a:rPr lang="en-US" dirty="0"/>
              <a:t>Kits are not to only be used twice (only once if there is odorous, colored secretions)</a:t>
            </a:r>
          </a:p>
          <a:p>
            <a:r>
              <a:rPr lang="en-US" dirty="0"/>
              <a:t>RT will check you off on trach care</a:t>
            </a:r>
          </a:p>
        </p:txBody>
      </p:sp>
    </p:spTree>
    <p:extLst>
      <p:ext uri="{BB962C8B-B14F-4D97-AF65-F5344CB8AC3E}">
        <p14:creationId xmlns:p14="http://schemas.microsoft.com/office/powerpoint/2010/main" val="218968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DB81-86C5-4F1B-B472-C72D29510237}"/>
              </a:ext>
            </a:extLst>
          </p:cNvPr>
          <p:cNvSpPr>
            <a:spLocks noGrp="1"/>
          </p:cNvSpPr>
          <p:nvPr>
            <p:ph type="title"/>
          </p:nvPr>
        </p:nvSpPr>
        <p:spPr/>
        <p:txBody>
          <a:bodyPr/>
          <a:lstStyle/>
          <a:p>
            <a:r>
              <a:rPr lang="en-US">
                <a:cs typeface="Sabon Next LT"/>
              </a:rPr>
              <a:t>Suctioning and trach care: documentation</a:t>
            </a:r>
            <a:endParaRPr lang="en-US"/>
          </a:p>
        </p:txBody>
      </p:sp>
      <p:sp>
        <p:nvSpPr>
          <p:cNvPr id="3" name="Content Placeholder 2">
            <a:extLst>
              <a:ext uri="{FF2B5EF4-FFF2-40B4-BE49-F238E27FC236}">
                <a16:creationId xmlns:a16="http://schemas.microsoft.com/office/drawing/2014/main" id="{D2DED40C-E8D9-4F67-B782-C7F599973B16}"/>
              </a:ext>
            </a:extLst>
          </p:cNvPr>
          <p:cNvSpPr>
            <a:spLocks noGrp="1"/>
          </p:cNvSpPr>
          <p:nvPr>
            <p:ph idx="1"/>
          </p:nvPr>
        </p:nvSpPr>
        <p:spPr/>
        <p:txBody>
          <a:bodyPr vert="horz" lIns="91440" tIns="45720" rIns="91440" bIns="45720" rtlCol="0" anchor="t">
            <a:normAutofit/>
          </a:bodyPr>
          <a:lstStyle/>
          <a:p>
            <a:r>
              <a:rPr lang="en-US"/>
              <a:t>Document.......</a:t>
            </a:r>
          </a:p>
          <a:p>
            <a:pPr lvl="1"/>
            <a:r>
              <a:rPr lang="en-US"/>
              <a:t>Color</a:t>
            </a:r>
            <a:endParaRPr lang="en-US" dirty="0"/>
          </a:p>
          <a:p>
            <a:pPr lvl="1"/>
            <a:r>
              <a:rPr lang="en-US"/>
              <a:t>Odor</a:t>
            </a:r>
            <a:endParaRPr lang="en-US" dirty="0"/>
          </a:p>
          <a:p>
            <a:pPr lvl="1"/>
            <a:r>
              <a:rPr lang="en-US"/>
              <a:t>Amount</a:t>
            </a:r>
            <a:endParaRPr lang="en-US" dirty="0"/>
          </a:p>
          <a:p>
            <a:pPr lvl="1"/>
            <a:r>
              <a:rPr lang="en-US"/>
              <a:t>Consistency</a:t>
            </a:r>
          </a:p>
          <a:p>
            <a:pPr lvl="1"/>
            <a:r>
              <a:rPr lang="en-US"/>
              <a:t>How the patient tolerated the procedure</a:t>
            </a:r>
            <a:endParaRPr lang="en-US" dirty="0"/>
          </a:p>
        </p:txBody>
      </p:sp>
    </p:spTree>
    <p:extLst>
      <p:ext uri="{BB962C8B-B14F-4D97-AF65-F5344CB8AC3E}">
        <p14:creationId xmlns:p14="http://schemas.microsoft.com/office/powerpoint/2010/main" val="173883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55A6-51F7-4295-9CCD-4B4D0BD8E80B}"/>
              </a:ext>
            </a:extLst>
          </p:cNvPr>
          <p:cNvSpPr>
            <a:spLocks noGrp="1"/>
          </p:cNvSpPr>
          <p:nvPr>
            <p:ph type="title"/>
          </p:nvPr>
        </p:nvSpPr>
        <p:spPr>
          <a:xfrm>
            <a:off x="1364467" y="365760"/>
            <a:ext cx="8939786" cy="779224"/>
          </a:xfrm>
        </p:spPr>
        <p:txBody>
          <a:bodyPr/>
          <a:lstStyle/>
          <a:p>
            <a:r>
              <a:rPr lang="en-US">
                <a:cs typeface="Sabon Next LT"/>
              </a:rPr>
              <a:t>CPAP and BiPAP</a:t>
            </a:r>
            <a:endParaRPr lang="en-US"/>
          </a:p>
        </p:txBody>
      </p:sp>
      <p:sp>
        <p:nvSpPr>
          <p:cNvPr id="3" name="Content Placeholder 2">
            <a:extLst>
              <a:ext uri="{FF2B5EF4-FFF2-40B4-BE49-F238E27FC236}">
                <a16:creationId xmlns:a16="http://schemas.microsoft.com/office/drawing/2014/main" id="{DE92ADF1-37A8-44CD-AC62-AE3CA90DA96B}"/>
              </a:ext>
            </a:extLst>
          </p:cNvPr>
          <p:cNvSpPr>
            <a:spLocks noGrp="1"/>
          </p:cNvSpPr>
          <p:nvPr>
            <p:ph idx="1"/>
          </p:nvPr>
        </p:nvSpPr>
        <p:spPr>
          <a:xfrm>
            <a:off x="271788" y="1158696"/>
            <a:ext cx="11274612" cy="5489724"/>
          </a:xfrm>
        </p:spPr>
        <p:txBody>
          <a:bodyPr vert="horz" lIns="91440" tIns="45720" rIns="91440" bIns="45720" rtlCol="0" anchor="t">
            <a:normAutofit/>
          </a:bodyPr>
          <a:lstStyle/>
          <a:p>
            <a:r>
              <a:rPr lang="en-US"/>
              <a:t>What is the difference?</a:t>
            </a:r>
          </a:p>
          <a:p>
            <a:pPr lvl="1"/>
            <a:r>
              <a:rPr lang="en-US"/>
              <a:t>CPAP: continuous positive airway pressure; gold standard for OSA (obstructrive sleep apnea)</a:t>
            </a:r>
          </a:p>
          <a:p>
            <a:pPr lvl="2"/>
            <a:r>
              <a:rPr lang="en-US"/>
              <a:t>Usual mode of oxygen delivery for home use in sleep apnea patients (they may have their own machine)</a:t>
            </a:r>
          </a:p>
          <a:p>
            <a:pPr marL="914400" lvl="2" indent="0">
              <a:buNone/>
            </a:pPr>
            <a:endParaRPr lang="en-US" dirty="0"/>
          </a:p>
          <a:p>
            <a:pPr marL="914400" lvl="2" indent="0">
              <a:buNone/>
            </a:pPr>
            <a:r>
              <a:rPr lang="en-US" dirty="0"/>
              <a:t>BiPAP: Bilevel positive airway pressure; used in the hospital; external non-invasive </a:t>
            </a:r>
            <a:r>
              <a:rPr lang="en-US"/>
              <a:t>ventilation; can be used for OSA, opiate use that results in shallow breathing, stroke, centralized sleep apnea</a:t>
            </a:r>
          </a:p>
          <a:p>
            <a:pPr marL="914400" lvl="2" indent="0">
              <a:buNone/>
            </a:pPr>
            <a:endParaRPr lang="en-US" dirty="0"/>
          </a:p>
          <a:p>
            <a:pPr marL="914400" lvl="2" indent="0">
              <a:buNone/>
            </a:pPr>
            <a:r>
              <a:rPr lang="en-US" dirty="0"/>
              <a:t>The difference is the continuous airway pressure. BiPAPs allow for inspiratory and </a:t>
            </a:r>
            <a:r>
              <a:rPr lang="en-US"/>
              <a:t>expiratory pressures to be set. Some patients </a:t>
            </a:r>
            <a:r>
              <a:rPr lang="en-US" dirty="0"/>
              <a:t>do not tolerate continuous pressure. BiPAPs can have more options for sensitivities, timings, and triggers than CPAPs</a:t>
            </a:r>
          </a:p>
        </p:txBody>
      </p:sp>
    </p:spTree>
    <p:extLst>
      <p:ext uri="{BB962C8B-B14F-4D97-AF65-F5344CB8AC3E}">
        <p14:creationId xmlns:p14="http://schemas.microsoft.com/office/powerpoint/2010/main" val="385566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87C0-4720-4349-A8D8-2946EB94732F}"/>
              </a:ext>
            </a:extLst>
          </p:cNvPr>
          <p:cNvSpPr>
            <a:spLocks noGrp="1"/>
          </p:cNvSpPr>
          <p:nvPr>
            <p:ph type="title"/>
          </p:nvPr>
        </p:nvSpPr>
        <p:spPr/>
        <p:txBody>
          <a:bodyPr/>
          <a:lstStyle/>
          <a:p>
            <a:r>
              <a:rPr lang="en-US">
                <a:cs typeface="Sabon Next LT"/>
              </a:rPr>
              <a:t>Application, fit, and leaking BiPAP masks</a:t>
            </a:r>
            <a:endParaRPr lang="en-US"/>
          </a:p>
        </p:txBody>
      </p:sp>
      <p:sp>
        <p:nvSpPr>
          <p:cNvPr id="3" name="Content Placeholder 2">
            <a:extLst>
              <a:ext uri="{FF2B5EF4-FFF2-40B4-BE49-F238E27FC236}">
                <a16:creationId xmlns:a16="http://schemas.microsoft.com/office/drawing/2014/main" id="{7973C747-A392-404E-BAC1-AA53F65D2A66}"/>
              </a:ext>
            </a:extLst>
          </p:cNvPr>
          <p:cNvSpPr>
            <a:spLocks noGrp="1"/>
          </p:cNvSpPr>
          <p:nvPr>
            <p:ph idx="1"/>
          </p:nvPr>
        </p:nvSpPr>
        <p:spPr>
          <a:xfrm>
            <a:off x="458694" y="1359979"/>
            <a:ext cx="11274612" cy="5504101"/>
          </a:xfrm>
        </p:spPr>
        <p:txBody>
          <a:bodyPr vert="horz" lIns="91440" tIns="45720" rIns="91440" bIns="45720" rtlCol="0" anchor="t">
            <a:normAutofit fontScale="92500"/>
          </a:bodyPr>
          <a:lstStyle/>
          <a:p>
            <a:r>
              <a:rPr lang="en-US" dirty="0"/>
              <a:t>RT will show you where to check for a leak</a:t>
            </a:r>
          </a:p>
          <a:p>
            <a:r>
              <a:rPr lang="en-US" dirty="0"/>
              <a:t>Some patients may feel claustrophobic with certain masks so nasal pillows or a "fireman's mask" may be provided to increase compliance. Check with RT to see what masks may be available.</a:t>
            </a:r>
          </a:p>
          <a:p>
            <a:r>
              <a:rPr lang="en-US" dirty="0"/>
              <a:t>Applying and selecting the right size of mask is the RTs expertise. Once they have selected the appropriate mask, the nurse's responsibility is to ensure that the mask maintains its seal and patient comfort as well as protecting the bridge of the nose from skin breakdown. </a:t>
            </a:r>
          </a:p>
          <a:p>
            <a:r>
              <a:rPr lang="en-US" dirty="0"/>
              <a:t>RT will check you off on application of BiPAP masks and show where to look for pressure settings and tidal volumes (the amount of air the patient is breathing)</a:t>
            </a:r>
          </a:p>
          <a:p>
            <a:endParaRPr lang="en-US" dirty="0"/>
          </a:p>
        </p:txBody>
      </p:sp>
    </p:spTree>
    <p:extLst>
      <p:ext uri="{BB962C8B-B14F-4D97-AF65-F5344CB8AC3E}">
        <p14:creationId xmlns:p14="http://schemas.microsoft.com/office/powerpoint/2010/main" val="211011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58F7-BE9B-43B4-9D13-4A5F4CD88D37}"/>
              </a:ext>
            </a:extLst>
          </p:cNvPr>
          <p:cNvSpPr>
            <a:spLocks noGrp="1"/>
          </p:cNvSpPr>
          <p:nvPr>
            <p:ph type="title"/>
          </p:nvPr>
        </p:nvSpPr>
        <p:spPr/>
        <p:txBody>
          <a:bodyPr/>
          <a:lstStyle/>
          <a:p>
            <a:r>
              <a:rPr lang="en-US">
                <a:cs typeface="Sabon Next LT"/>
              </a:rPr>
              <a:t>Oral care during BiPAP usage</a:t>
            </a:r>
            <a:endParaRPr lang="en-US"/>
          </a:p>
        </p:txBody>
      </p:sp>
      <p:sp>
        <p:nvSpPr>
          <p:cNvPr id="3" name="Content Placeholder 2">
            <a:extLst>
              <a:ext uri="{FF2B5EF4-FFF2-40B4-BE49-F238E27FC236}">
                <a16:creationId xmlns:a16="http://schemas.microsoft.com/office/drawing/2014/main" id="{33386899-4718-43BE-9827-01802709E6CE}"/>
              </a:ext>
            </a:extLst>
          </p:cNvPr>
          <p:cNvSpPr>
            <a:spLocks noGrp="1"/>
          </p:cNvSpPr>
          <p:nvPr>
            <p:ph idx="1"/>
          </p:nvPr>
        </p:nvSpPr>
        <p:spPr>
          <a:xfrm>
            <a:off x="458694" y="1949450"/>
            <a:ext cx="11274612" cy="4497687"/>
          </a:xfrm>
        </p:spPr>
        <p:txBody>
          <a:bodyPr vert="horz" lIns="91440" tIns="45720" rIns="91440" bIns="45720" rtlCol="0" anchor="t">
            <a:normAutofit/>
          </a:bodyPr>
          <a:lstStyle/>
          <a:p>
            <a:r>
              <a:rPr lang="en-US"/>
              <a:t>It is imperative that proper oral care be done periodically with patients on continuous BiPAP.</a:t>
            </a:r>
          </a:p>
          <a:p>
            <a:r>
              <a:rPr lang="en-US"/>
              <a:t>If they awaken during the night, temporarily remove mask and offer hydration and oral care. Ensure that mouth is clear before replacing BiPAP on patient</a:t>
            </a:r>
          </a:p>
          <a:p>
            <a:r>
              <a:rPr lang="en-US"/>
              <a:t>In rare instances when patient is wearing BiPAP during the day in rehab, make sure that you are offering meals and oral care as indicated and tolerated</a:t>
            </a:r>
            <a:endParaRPr lang="en-US" dirty="0"/>
          </a:p>
        </p:txBody>
      </p:sp>
    </p:spTree>
    <p:extLst>
      <p:ext uri="{BB962C8B-B14F-4D97-AF65-F5344CB8AC3E}">
        <p14:creationId xmlns:p14="http://schemas.microsoft.com/office/powerpoint/2010/main" val="91964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27D0-302B-4AB3-9D6A-732FE8BCB2C2}"/>
              </a:ext>
            </a:extLst>
          </p:cNvPr>
          <p:cNvSpPr>
            <a:spLocks noGrp="1"/>
          </p:cNvSpPr>
          <p:nvPr>
            <p:ph type="title"/>
          </p:nvPr>
        </p:nvSpPr>
        <p:spPr>
          <a:xfrm>
            <a:off x="458694" y="365760"/>
            <a:ext cx="10895106" cy="937375"/>
          </a:xfrm>
        </p:spPr>
        <p:txBody>
          <a:bodyPr/>
          <a:lstStyle/>
          <a:p>
            <a:r>
              <a:rPr lang="en-US">
                <a:cs typeface="Sabon Next LT"/>
              </a:rPr>
              <a:t>Nebulizer treatments</a:t>
            </a:r>
            <a:endParaRPr lang="en-US" dirty="0">
              <a:cs typeface="Sabon Next LT"/>
            </a:endParaRPr>
          </a:p>
        </p:txBody>
      </p:sp>
      <p:sp>
        <p:nvSpPr>
          <p:cNvPr id="3" name="Content Placeholder 2">
            <a:extLst>
              <a:ext uri="{FF2B5EF4-FFF2-40B4-BE49-F238E27FC236}">
                <a16:creationId xmlns:a16="http://schemas.microsoft.com/office/drawing/2014/main" id="{431C7DBF-767B-420A-8016-C6545148C14B}"/>
              </a:ext>
            </a:extLst>
          </p:cNvPr>
          <p:cNvSpPr>
            <a:spLocks noGrp="1"/>
          </p:cNvSpPr>
          <p:nvPr>
            <p:ph idx="1"/>
          </p:nvPr>
        </p:nvSpPr>
        <p:spPr>
          <a:xfrm>
            <a:off x="458694" y="1316847"/>
            <a:ext cx="11274612" cy="5130290"/>
          </a:xfrm>
        </p:spPr>
        <p:txBody>
          <a:bodyPr vert="horz" lIns="91440" tIns="45720" rIns="91440" bIns="45720" rtlCol="0" anchor="t">
            <a:normAutofit/>
          </a:bodyPr>
          <a:lstStyle/>
          <a:p>
            <a:r>
              <a:rPr lang="en-US"/>
              <a:t>If a patient is needing neb treatments, you may administer the treatment if RT is unavailable</a:t>
            </a:r>
          </a:p>
          <a:p>
            <a:r>
              <a:rPr lang="en-US"/>
              <a:t>Our focus should always be patient centered</a:t>
            </a:r>
          </a:p>
          <a:p>
            <a:r>
              <a:rPr lang="en-US" dirty="0"/>
              <a:t>Neb treatments are a billable service so make sure that you are </a:t>
            </a:r>
            <a:r>
              <a:rPr lang="en-US"/>
              <a:t>documenting in the RT flowsheet the treatment accordingly if you are </a:t>
            </a:r>
            <a:r>
              <a:rPr lang="en-US" dirty="0"/>
              <a:t>the one delivering it</a:t>
            </a:r>
          </a:p>
        </p:txBody>
      </p:sp>
    </p:spTree>
    <p:extLst>
      <p:ext uri="{BB962C8B-B14F-4D97-AF65-F5344CB8AC3E}">
        <p14:creationId xmlns:p14="http://schemas.microsoft.com/office/powerpoint/2010/main" val="413300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CCD7-DBF2-47F3-9FB8-C1D6A0FF15B7}"/>
              </a:ext>
            </a:extLst>
          </p:cNvPr>
          <p:cNvSpPr>
            <a:spLocks noGrp="1"/>
          </p:cNvSpPr>
          <p:nvPr>
            <p:ph type="title"/>
          </p:nvPr>
        </p:nvSpPr>
        <p:spPr/>
        <p:txBody>
          <a:bodyPr/>
          <a:lstStyle/>
          <a:p>
            <a:r>
              <a:rPr lang="en-US">
                <a:cs typeface="Sabon Next LT"/>
              </a:rPr>
              <a:t>objectives</a:t>
            </a:r>
            <a:endParaRPr lang="en-US"/>
          </a:p>
        </p:txBody>
      </p:sp>
      <p:sp>
        <p:nvSpPr>
          <p:cNvPr id="3" name="Content Placeholder 2">
            <a:extLst>
              <a:ext uri="{FF2B5EF4-FFF2-40B4-BE49-F238E27FC236}">
                <a16:creationId xmlns:a16="http://schemas.microsoft.com/office/drawing/2014/main" id="{62C8C68D-B42C-49BD-AE1A-DA9EF0B0A81D}"/>
              </a:ext>
            </a:extLst>
          </p:cNvPr>
          <p:cNvSpPr>
            <a:spLocks noGrp="1"/>
          </p:cNvSpPr>
          <p:nvPr>
            <p:ph idx="1"/>
          </p:nvPr>
        </p:nvSpPr>
        <p:spPr/>
        <p:txBody>
          <a:bodyPr vert="horz" lIns="91440" tIns="45720" rIns="91440" bIns="45720" rtlCol="0" anchor="t">
            <a:normAutofit/>
          </a:bodyPr>
          <a:lstStyle/>
          <a:p>
            <a:r>
              <a:rPr lang="en-US"/>
              <a:t>By the end of this class you should be able to:</a:t>
            </a:r>
          </a:p>
          <a:p>
            <a:pPr lvl="1"/>
            <a:r>
              <a:rPr lang="en-US"/>
              <a:t>Identify different supplemental oxygen delivery devices</a:t>
            </a:r>
          </a:p>
          <a:p>
            <a:pPr lvl="1"/>
            <a:r>
              <a:rPr lang="en-US"/>
              <a:t>Identify parts of tracheostomy</a:t>
            </a:r>
          </a:p>
          <a:p>
            <a:pPr lvl="1"/>
            <a:r>
              <a:rPr lang="en-US"/>
              <a:t>Identify passy muir valve and proper procedure for caring for patient with PMV trial</a:t>
            </a:r>
            <a:endParaRPr lang="en-US" dirty="0"/>
          </a:p>
          <a:p>
            <a:pPr lvl="1"/>
            <a:r>
              <a:rPr lang="en-US"/>
              <a:t>State the differences in CPAP and BiPAP</a:t>
            </a:r>
            <a:endParaRPr lang="en-US" dirty="0"/>
          </a:p>
          <a:p>
            <a:pPr lvl="1"/>
            <a:r>
              <a:rPr lang="en-US" dirty="0"/>
              <a:t>Perform oral care on patients with </a:t>
            </a:r>
            <a:r>
              <a:rPr lang="en-US"/>
              <a:t>continuous</a:t>
            </a:r>
            <a:r>
              <a:rPr lang="en-US" dirty="0"/>
              <a:t> BiPAP</a:t>
            </a:r>
          </a:p>
          <a:p>
            <a:pPr lvl="1"/>
            <a:endParaRPr lang="en-US" dirty="0"/>
          </a:p>
        </p:txBody>
      </p:sp>
    </p:spTree>
    <p:extLst>
      <p:ext uri="{BB962C8B-B14F-4D97-AF65-F5344CB8AC3E}">
        <p14:creationId xmlns:p14="http://schemas.microsoft.com/office/powerpoint/2010/main" val="65993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5AF9-EC3E-476A-8CB8-B6C8EC37DA15}"/>
              </a:ext>
            </a:extLst>
          </p:cNvPr>
          <p:cNvSpPr>
            <a:spLocks noGrp="1"/>
          </p:cNvSpPr>
          <p:nvPr>
            <p:ph type="title"/>
          </p:nvPr>
        </p:nvSpPr>
        <p:spPr/>
        <p:txBody>
          <a:bodyPr/>
          <a:lstStyle/>
          <a:p>
            <a:r>
              <a:rPr lang="en-US">
                <a:cs typeface="Sabon Next LT"/>
              </a:rPr>
              <a:t>Conclusion</a:t>
            </a:r>
            <a:endParaRPr lang="en-US"/>
          </a:p>
        </p:txBody>
      </p:sp>
      <p:sp>
        <p:nvSpPr>
          <p:cNvPr id="3" name="Content Placeholder 2">
            <a:extLst>
              <a:ext uri="{FF2B5EF4-FFF2-40B4-BE49-F238E27FC236}">
                <a16:creationId xmlns:a16="http://schemas.microsoft.com/office/drawing/2014/main" id="{360A9564-7154-4617-A1C9-F50004CA727C}"/>
              </a:ext>
            </a:extLst>
          </p:cNvPr>
          <p:cNvSpPr>
            <a:spLocks noGrp="1"/>
          </p:cNvSpPr>
          <p:nvPr>
            <p:ph idx="1"/>
          </p:nvPr>
        </p:nvSpPr>
        <p:spPr/>
        <p:txBody>
          <a:bodyPr vert="horz" lIns="91440" tIns="45720" rIns="91440" bIns="45720" rtlCol="0" anchor="t">
            <a:normAutofit/>
          </a:bodyPr>
          <a:lstStyle/>
          <a:p>
            <a:r>
              <a:rPr lang="en-US"/>
              <a:t>We are team, we need to provide care with teamwork</a:t>
            </a:r>
            <a:endParaRPr lang="en-US" dirty="0"/>
          </a:p>
          <a:p>
            <a:r>
              <a:rPr lang="en-US"/>
              <a:t>Recently, our RTs have been very busy with the extremely ill patients in CCU and have duties beyond respiratory therapy</a:t>
            </a:r>
            <a:endParaRPr lang="en-US" dirty="0"/>
          </a:p>
          <a:p>
            <a:r>
              <a:rPr lang="en-US"/>
              <a:t>Suctioning, pulmonary toileting, and nebulizer treatments are within the scope of your nursing practice</a:t>
            </a:r>
            <a:endParaRPr lang="en-US" dirty="0"/>
          </a:p>
        </p:txBody>
      </p:sp>
    </p:spTree>
    <p:extLst>
      <p:ext uri="{BB962C8B-B14F-4D97-AF65-F5344CB8AC3E}">
        <p14:creationId xmlns:p14="http://schemas.microsoft.com/office/powerpoint/2010/main" val="90804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857-385E-4C26-85D8-33647774850D}"/>
              </a:ext>
            </a:extLst>
          </p:cNvPr>
          <p:cNvSpPr>
            <a:spLocks noGrp="1"/>
          </p:cNvSpPr>
          <p:nvPr>
            <p:ph type="title"/>
          </p:nvPr>
        </p:nvSpPr>
        <p:spPr/>
        <p:txBody>
          <a:bodyPr/>
          <a:lstStyle/>
          <a:p>
            <a:r>
              <a:rPr lang="en-US" dirty="0">
                <a:cs typeface="Sabon Next LT"/>
              </a:rPr>
              <a:t>Basic oxygen administration</a:t>
            </a:r>
            <a:endParaRPr lang="en-US" dirty="0"/>
          </a:p>
        </p:txBody>
      </p:sp>
      <p:sp>
        <p:nvSpPr>
          <p:cNvPr id="3" name="Content Placeholder 2">
            <a:extLst>
              <a:ext uri="{FF2B5EF4-FFF2-40B4-BE49-F238E27FC236}">
                <a16:creationId xmlns:a16="http://schemas.microsoft.com/office/drawing/2014/main" id="{B062D03E-2B52-4B62-A97F-824EA85216BF}"/>
              </a:ext>
            </a:extLst>
          </p:cNvPr>
          <p:cNvSpPr>
            <a:spLocks noGrp="1"/>
          </p:cNvSpPr>
          <p:nvPr>
            <p:ph idx="1"/>
          </p:nvPr>
        </p:nvSpPr>
        <p:spPr/>
        <p:txBody>
          <a:bodyPr vert="horz" lIns="91440" tIns="45720" rIns="91440" bIns="45720" rtlCol="0" anchor="t">
            <a:normAutofit/>
          </a:bodyPr>
          <a:lstStyle/>
          <a:p>
            <a:pPr marL="0" indent="0">
              <a:buNone/>
            </a:pPr>
            <a:r>
              <a:rPr lang="en-US" dirty="0"/>
              <a:t>Ensure that the patient is really requiring oxygen therapy. Make sure that pulse ox reading is accurate. If a patient is requiring oxygen therapy, and is not in obvious distress, start with nasal cannula if appropriate. Anything under 4 liters per minute does not need humidification. Oxygen is a medication and an order must be placed. </a:t>
            </a:r>
          </a:p>
        </p:txBody>
      </p:sp>
      <p:sp>
        <p:nvSpPr>
          <p:cNvPr id="4" name="TextBox 3">
            <a:extLst>
              <a:ext uri="{FF2B5EF4-FFF2-40B4-BE49-F238E27FC236}">
                <a16:creationId xmlns:a16="http://schemas.microsoft.com/office/drawing/2014/main" id="{BC852355-11F1-4D95-90FF-BC7D40FB3CC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Bs</a:t>
            </a:r>
            <a:endParaRPr lang="en-US" dirty="0"/>
          </a:p>
        </p:txBody>
      </p:sp>
    </p:spTree>
    <p:extLst>
      <p:ext uri="{BB962C8B-B14F-4D97-AF65-F5344CB8AC3E}">
        <p14:creationId xmlns:p14="http://schemas.microsoft.com/office/powerpoint/2010/main" val="291675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CD13-7CAC-4246-BCCB-17346CBB7A39}"/>
              </a:ext>
            </a:extLst>
          </p:cNvPr>
          <p:cNvSpPr>
            <a:spLocks noGrp="1"/>
          </p:cNvSpPr>
          <p:nvPr>
            <p:ph type="title"/>
          </p:nvPr>
        </p:nvSpPr>
        <p:spPr/>
        <p:txBody>
          <a:bodyPr/>
          <a:lstStyle/>
          <a:p>
            <a:r>
              <a:rPr lang="en-US">
                <a:cs typeface="Sabon Next LT"/>
              </a:rPr>
              <a:t>Tracheostomies</a:t>
            </a:r>
          </a:p>
        </p:txBody>
      </p:sp>
      <p:pic>
        <p:nvPicPr>
          <p:cNvPr id="5" name="Picture 5" descr="Diagram&#10;&#10;Description automatically generated">
            <a:extLst>
              <a:ext uri="{FF2B5EF4-FFF2-40B4-BE49-F238E27FC236}">
                <a16:creationId xmlns:a16="http://schemas.microsoft.com/office/drawing/2014/main" id="{DA3485F6-5EB5-481F-A7E0-35D7290A5C3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34838" y="1614107"/>
            <a:ext cx="9742097" cy="4866448"/>
          </a:xfrm>
        </p:spPr>
      </p:pic>
      <p:sp>
        <p:nvSpPr>
          <p:cNvPr id="6" name="TextBox 5">
            <a:extLst>
              <a:ext uri="{FF2B5EF4-FFF2-40B4-BE49-F238E27FC236}">
                <a16:creationId xmlns:a16="http://schemas.microsoft.com/office/drawing/2014/main" id="{9BA52543-6055-453B-BCCD-5629C045B9DD}"/>
              </a:ext>
            </a:extLst>
          </p:cNvPr>
          <p:cNvSpPr txBox="1"/>
          <p:nvPr/>
        </p:nvSpPr>
        <p:spPr>
          <a:xfrm>
            <a:off x="4876800" y="4870450"/>
            <a:ext cx="24384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BY-NC-ND</a:t>
            </a:r>
            <a:r>
              <a:rPr lang="en-US"/>
              <a:t>.</a:t>
            </a:r>
          </a:p>
        </p:txBody>
      </p:sp>
    </p:spTree>
    <p:extLst>
      <p:ext uri="{BB962C8B-B14F-4D97-AF65-F5344CB8AC3E}">
        <p14:creationId xmlns:p14="http://schemas.microsoft.com/office/powerpoint/2010/main" val="175438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6BDC-9C50-4821-B1A5-AEB19AFD25B2}"/>
              </a:ext>
            </a:extLst>
          </p:cNvPr>
          <p:cNvSpPr>
            <a:spLocks noGrp="1"/>
          </p:cNvSpPr>
          <p:nvPr>
            <p:ph type="title"/>
          </p:nvPr>
        </p:nvSpPr>
        <p:spPr/>
        <p:txBody>
          <a:bodyPr/>
          <a:lstStyle/>
          <a:p>
            <a:r>
              <a:rPr lang="en-US">
                <a:cs typeface="Sabon Next LT"/>
              </a:rPr>
              <a:t>Oxygenating through a trach</a:t>
            </a:r>
            <a:endParaRPr lang="en-US"/>
          </a:p>
        </p:txBody>
      </p:sp>
      <p:sp>
        <p:nvSpPr>
          <p:cNvPr id="3" name="Content Placeholder 2">
            <a:extLst>
              <a:ext uri="{FF2B5EF4-FFF2-40B4-BE49-F238E27FC236}">
                <a16:creationId xmlns:a16="http://schemas.microsoft.com/office/drawing/2014/main" id="{A90B1CDF-9CC1-403A-810C-2178BC3B3786}"/>
              </a:ext>
            </a:extLst>
          </p:cNvPr>
          <p:cNvSpPr>
            <a:spLocks noGrp="1"/>
          </p:cNvSpPr>
          <p:nvPr>
            <p:ph idx="1"/>
          </p:nvPr>
        </p:nvSpPr>
        <p:spPr/>
        <p:txBody>
          <a:bodyPr vert="horz" lIns="91440" tIns="45720" rIns="91440" bIns="45720" rtlCol="0" anchor="t">
            <a:normAutofit/>
          </a:bodyPr>
          <a:lstStyle/>
          <a:p>
            <a:r>
              <a:rPr lang="en-US" dirty="0"/>
              <a:t>Usually, in the rehab setting, you will be using a trach collar</a:t>
            </a:r>
          </a:p>
          <a:p>
            <a:r>
              <a:rPr lang="en-US" dirty="0"/>
              <a:t>Trach collars are the mask-like appliance that goes over the trach</a:t>
            </a:r>
          </a:p>
          <a:p>
            <a:endParaRPr lang="en-US" dirty="0"/>
          </a:p>
          <a:p>
            <a:endParaRPr lang="en-US" dirty="0"/>
          </a:p>
        </p:txBody>
      </p:sp>
      <p:pic>
        <p:nvPicPr>
          <p:cNvPr id="4" name="Picture 4" descr="A picture containing indoor&#10;&#10;Description automatically generated">
            <a:extLst>
              <a:ext uri="{FF2B5EF4-FFF2-40B4-BE49-F238E27FC236}">
                <a16:creationId xmlns:a16="http://schemas.microsoft.com/office/drawing/2014/main" id="{6778E7EC-D58A-45A5-902E-8D73FD112AC3}"/>
              </a:ext>
            </a:extLst>
          </p:cNvPr>
          <p:cNvPicPr>
            <a:picLocks noChangeAspect="1"/>
          </p:cNvPicPr>
          <p:nvPr/>
        </p:nvPicPr>
        <p:blipFill>
          <a:blip r:embed="rId2"/>
          <a:stretch>
            <a:fillRect/>
          </a:stretch>
        </p:blipFill>
        <p:spPr>
          <a:xfrm>
            <a:off x="4379343" y="3665508"/>
            <a:ext cx="2743200" cy="2057400"/>
          </a:xfrm>
          <a:prstGeom prst="rect">
            <a:avLst/>
          </a:prstGeom>
        </p:spPr>
      </p:pic>
    </p:spTree>
    <p:extLst>
      <p:ext uri="{BB962C8B-B14F-4D97-AF65-F5344CB8AC3E}">
        <p14:creationId xmlns:p14="http://schemas.microsoft.com/office/powerpoint/2010/main" val="348136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9D2-C112-423C-9A80-344D31E2D9D3}"/>
              </a:ext>
            </a:extLst>
          </p:cNvPr>
          <p:cNvSpPr>
            <a:spLocks noGrp="1"/>
          </p:cNvSpPr>
          <p:nvPr>
            <p:ph type="title"/>
          </p:nvPr>
        </p:nvSpPr>
        <p:spPr/>
        <p:txBody>
          <a:bodyPr/>
          <a:lstStyle/>
          <a:p>
            <a:r>
              <a:rPr lang="en-US" dirty="0">
                <a:cs typeface="Sabon Next LT"/>
              </a:rPr>
              <a:t>T-bar or T-piece oxygenating system</a:t>
            </a:r>
          </a:p>
        </p:txBody>
      </p:sp>
      <p:pic>
        <p:nvPicPr>
          <p:cNvPr id="4" name="Picture 4" descr="Graphical user interface, website&#10;&#10;Description automatically generated">
            <a:extLst>
              <a:ext uri="{FF2B5EF4-FFF2-40B4-BE49-F238E27FC236}">
                <a16:creationId xmlns:a16="http://schemas.microsoft.com/office/drawing/2014/main" id="{9A0DBC40-4875-4E1A-9AA0-0E3E2865AA83}"/>
              </a:ext>
            </a:extLst>
          </p:cNvPr>
          <p:cNvPicPr>
            <a:picLocks noGrp="1" noChangeAspect="1"/>
          </p:cNvPicPr>
          <p:nvPr>
            <p:ph idx="1"/>
          </p:nvPr>
        </p:nvPicPr>
        <p:blipFill>
          <a:blip r:embed="rId2"/>
          <a:stretch>
            <a:fillRect/>
          </a:stretch>
        </p:blipFill>
        <p:spPr>
          <a:xfrm>
            <a:off x="3301745" y="1949450"/>
            <a:ext cx="5588511" cy="3520028"/>
          </a:xfrm>
        </p:spPr>
      </p:pic>
    </p:spTree>
    <p:extLst>
      <p:ext uri="{BB962C8B-B14F-4D97-AF65-F5344CB8AC3E}">
        <p14:creationId xmlns:p14="http://schemas.microsoft.com/office/powerpoint/2010/main" val="19452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10F1-CFC8-451A-91D8-7454C6F701C7}"/>
              </a:ext>
            </a:extLst>
          </p:cNvPr>
          <p:cNvSpPr>
            <a:spLocks noGrp="1"/>
          </p:cNvSpPr>
          <p:nvPr>
            <p:ph type="title"/>
          </p:nvPr>
        </p:nvSpPr>
        <p:spPr/>
        <p:txBody>
          <a:bodyPr/>
          <a:lstStyle/>
          <a:p>
            <a:r>
              <a:rPr lang="en-US" dirty="0">
                <a:cs typeface="Sabon Next LT"/>
              </a:rPr>
              <a:t>T-piece vs trach collar</a:t>
            </a:r>
            <a:endParaRPr lang="en-US" dirty="0"/>
          </a:p>
        </p:txBody>
      </p:sp>
      <p:sp>
        <p:nvSpPr>
          <p:cNvPr id="3" name="Content Placeholder 2">
            <a:extLst>
              <a:ext uri="{FF2B5EF4-FFF2-40B4-BE49-F238E27FC236}">
                <a16:creationId xmlns:a16="http://schemas.microsoft.com/office/drawing/2014/main" id="{70151A5F-5926-414B-84A9-71B295CA5644}"/>
              </a:ext>
            </a:extLst>
          </p:cNvPr>
          <p:cNvSpPr>
            <a:spLocks noGrp="1"/>
          </p:cNvSpPr>
          <p:nvPr>
            <p:ph idx="1"/>
          </p:nvPr>
        </p:nvSpPr>
        <p:spPr/>
        <p:txBody>
          <a:bodyPr vert="horz" lIns="91440" tIns="45720" rIns="91440" bIns="45720" rtlCol="0" anchor="t">
            <a:normAutofit/>
          </a:bodyPr>
          <a:lstStyle/>
          <a:p>
            <a:r>
              <a:rPr lang="en-US" dirty="0"/>
              <a:t>The benefits of the t-piece compared to trach collar are:</a:t>
            </a:r>
          </a:p>
          <a:p>
            <a:pPr lvl="1"/>
            <a:r>
              <a:rPr lang="en-US" dirty="0"/>
              <a:t>Research has shown that the patient receives more benefits from nebulized treatments through t-piece compared to trach collar</a:t>
            </a:r>
          </a:p>
          <a:p>
            <a:pPr lvl="1"/>
            <a:r>
              <a:rPr lang="en-US" dirty="0"/>
              <a:t>In-line suction can be attached and reduce the chances of infection with frequent tracheal suctioning</a:t>
            </a:r>
          </a:p>
        </p:txBody>
      </p:sp>
    </p:spTree>
    <p:extLst>
      <p:ext uri="{BB962C8B-B14F-4D97-AF65-F5344CB8AC3E}">
        <p14:creationId xmlns:p14="http://schemas.microsoft.com/office/powerpoint/2010/main" val="284629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E034-7AF9-4E60-AAAB-773E2055AC1B}"/>
              </a:ext>
            </a:extLst>
          </p:cNvPr>
          <p:cNvSpPr>
            <a:spLocks noGrp="1"/>
          </p:cNvSpPr>
          <p:nvPr>
            <p:ph type="title"/>
          </p:nvPr>
        </p:nvSpPr>
        <p:spPr/>
        <p:txBody>
          <a:bodyPr>
            <a:normAutofit/>
          </a:bodyPr>
          <a:lstStyle/>
          <a:p>
            <a:r>
              <a:rPr lang="en-US" dirty="0">
                <a:cs typeface="Sabon Next LT"/>
              </a:rPr>
              <a:t>Passy Muir valves</a:t>
            </a:r>
          </a:p>
        </p:txBody>
      </p:sp>
      <p:sp>
        <p:nvSpPr>
          <p:cNvPr id="3" name="Content Placeholder 2">
            <a:extLst>
              <a:ext uri="{FF2B5EF4-FFF2-40B4-BE49-F238E27FC236}">
                <a16:creationId xmlns:a16="http://schemas.microsoft.com/office/drawing/2014/main" id="{8CEFC2D6-DC45-42F1-B5B0-E045C2FEA2F6}"/>
              </a:ext>
            </a:extLst>
          </p:cNvPr>
          <p:cNvSpPr>
            <a:spLocks noGrp="1"/>
          </p:cNvSpPr>
          <p:nvPr>
            <p:ph idx="1"/>
          </p:nvPr>
        </p:nvSpPr>
        <p:spPr/>
        <p:txBody>
          <a:bodyPr vert="horz" lIns="91440" tIns="45720" rIns="91440" bIns="45720" rtlCol="0" anchor="t">
            <a:normAutofit fontScale="92500" lnSpcReduction="10000"/>
          </a:bodyPr>
          <a:lstStyle/>
          <a:p>
            <a:r>
              <a:rPr lang="en-US" dirty="0"/>
              <a:t>What is a Passy Muir valve? It is a one way valve that allows a patient to speak. Air flows in but does not flow out of the valve, but instead around the trach.</a:t>
            </a:r>
          </a:p>
          <a:p>
            <a:r>
              <a:rPr lang="en-US" dirty="0"/>
              <a:t>Cuffed </a:t>
            </a:r>
            <a:r>
              <a:rPr lang="en-US" dirty="0" err="1"/>
              <a:t>trachs</a:t>
            </a:r>
            <a:r>
              <a:rPr lang="en-US" dirty="0"/>
              <a:t> </a:t>
            </a:r>
            <a:r>
              <a:rPr lang="en-US" b="1" dirty="0"/>
              <a:t>must</a:t>
            </a:r>
            <a:r>
              <a:rPr lang="en-US" dirty="0"/>
              <a:t> be deflated before application of valve to allow outflow of air from nose and mouth. If cuff is not deflated YOU WILL SUFFOCATE THE PATIENT</a:t>
            </a:r>
          </a:p>
          <a:p>
            <a:r>
              <a:rPr lang="en-US" dirty="0"/>
              <a:t>Tolerance and a change in breathing may be something that patients have to adjust to so you must monitor patient tolerance</a:t>
            </a:r>
          </a:p>
          <a:p>
            <a:r>
              <a:rPr lang="en-US" dirty="0"/>
              <a:t>Remain with patient while they are doing PMV trial</a:t>
            </a:r>
          </a:p>
          <a:p>
            <a:endParaRPr lang="en-US" dirty="0"/>
          </a:p>
          <a:p>
            <a:endParaRPr lang="en-US" dirty="0"/>
          </a:p>
        </p:txBody>
      </p:sp>
    </p:spTree>
    <p:extLst>
      <p:ext uri="{BB962C8B-B14F-4D97-AF65-F5344CB8AC3E}">
        <p14:creationId xmlns:p14="http://schemas.microsoft.com/office/powerpoint/2010/main" val="174784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C7A5-A96B-457F-9587-DF83C8A99F4E}"/>
              </a:ext>
            </a:extLst>
          </p:cNvPr>
          <p:cNvSpPr>
            <a:spLocks noGrp="1"/>
          </p:cNvSpPr>
          <p:nvPr>
            <p:ph type="title"/>
          </p:nvPr>
        </p:nvSpPr>
        <p:spPr/>
        <p:txBody>
          <a:bodyPr/>
          <a:lstStyle/>
          <a:p>
            <a:r>
              <a:rPr lang="en-US">
                <a:cs typeface="Sabon Next LT"/>
              </a:rPr>
              <a:t>Passy Muir valves</a:t>
            </a:r>
            <a:endParaRPr lang="en-US"/>
          </a:p>
        </p:txBody>
      </p:sp>
      <p:pic>
        <p:nvPicPr>
          <p:cNvPr id="4" name="Picture 4">
            <a:extLst>
              <a:ext uri="{FF2B5EF4-FFF2-40B4-BE49-F238E27FC236}">
                <a16:creationId xmlns:a16="http://schemas.microsoft.com/office/drawing/2014/main" id="{59F168C5-205E-487E-B60C-3D448845970A}"/>
              </a:ext>
            </a:extLst>
          </p:cNvPr>
          <p:cNvPicPr>
            <a:picLocks noGrp="1" noChangeAspect="1"/>
          </p:cNvPicPr>
          <p:nvPr>
            <p:ph idx="1"/>
          </p:nvPr>
        </p:nvPicPr>
        <p:blipFill>
          <a:blip r:embed="rId2"/>
          <a:stretch>
            <a:fillRect/>
          </a:stretch>
        </p:blipFill>
        <p:spPr>
          <a:xfrm>
            <a:off x="4025777" y="1949450"/>
            <a:ext cx="4140447" cy="4195763"/>
          </a:xfrm>
        </p:spPr>
      </p:pic>
    </p:spTree>
    <p:extLst>
      <p:ext uri="{BB962C8B-B14F-4D97-AF65-F5344CB8AC3E}">
        <p14:creationId xmlns:p14="http://schemas.microsoft.com/office/powerpoint/2010/main" val="1938953085"/>
      </p:ext>
    </p:extLst>
  </p:cSld>
  <p:clrMapOvr>
    <a:masterClrMapping/>
  </p:clrMapOvr>
</p:sld>
</file>

<file path=ppt/theme/theme1.xml><?xml version="1.0" encoding="utf-8"?>
<a:theme xmlns:a="http://schemas.openxmlformats.org/drawingml/2006/main" name="Dappled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DappledVTI</vt:lpstr>
      <vt:lpstr>Respiratory care of patients in Rehab for nursing</vt:lpstr>
      <vt:lpstr>objectives</vt:lpstr>
      <vt:lpstr>Basic oxygen administration</vt:lpstr>
      <vt:lpstr>Tracheostomies</vt:lpstr>
      <vt:lpstr>Oxygenating through a trach</vt:lpstr>
      <vt:lpstr>T-bar or T-piece oxygenating system</vt:lpstr>
      <vt:lpstr>T-piece vs trach collar</vt:lpstr>
      <vt:lpstr>Passy Muir valves</vt:lpstr>
      <vt:lpstr>Passy Muir valves</vt:lpstr>
      <vt:lpstr>Suctioning: EVERYONE'S responsibility</vt:lpstr>
      <vt:lpstr>Suctioning: EVERYONE'S responsibility</vt:lpstr>
      <vt:lpstr>Suctioning with in-line (Ballard) and t-piece</vt:lpstr>
      <vt:lpstr>Tracheal suctioning without a Ballard</vt:lpstr>
      <vt:lpstr>Trach care</vt:lpstr>
      <vt:lpstr>Suctioning and trach care: documentation</vt:lpstr>
      <vt:lpstr>CPAP and BiPAP</vt:lpstr>
      <vt:lpstr>Application, fit, and leaking BiPAP masks</vt:lpstr>
      <vt:lpstr>Oral care during BiPAP usage</vt:lpstr>
      <vt:lpstr>Nebulizer treatments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525</cp:revision>
  <dcterms:created xsi:type="dcterms:W3CDTF">2021-09-30T18:40:05Z</dcterms:created>
  <dcterms:modified xsi:type="dcterms:W3CDTF">2021-10-14T21:08:49Z</dcterms:modified>
</cp:coreProperties>
</file>